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123260768" r:id="rId3"/>
    <p:sldId id="2123260760" r:id="rId4"/>
    <p:sldId id="2123260761" r:id="rId5"/>
    <p:sldId id="2123260764" r:id="rId6"/>
    <p:sldId id="2123260665" r:id="rId7"/>
    <p:sldId id="2123260753" r:id="rId8"/>
    <p:sldId id="259" r:id="rId9"/>
    <p:sldId id="2123260756" r:id="rId10"/>
    <p:sldId id="2123260757" r:id="rId11"/>
    <p:sldId id="2123260758" r:id="rId12"/>
    <p:sldId id="2123260763" r:id="rId13"/>
    <p:sldId id="2123260682" r:id="rId14"/>
    <p:sldId id="2454" r:id="rId15"/>
    <p:sldId id="2552" r:id="rId16"/>
    <p:sldId id="284" r:id="rId17"/>
    <p:sldId id="2123260759" r:id="rId18"/>
    <p:sldId id="2123260765" r:id="rId19"/>
    <p:sldId id="2123260766" r:id="rId20"/>
    <p:sldId id="2543" r:id="rId21"/>
    <p:sldId id="2547" r:id="rId2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FFF7"/>
    <a:srgbClr val="00C18C"/>
    <a:srgbClr val="005FDD"/>
    <a:srgbClr val="00F4B4"/>
    <a:srgbClr val="AE2884"/>
    <a:srgbClr val="B62082"/>
    <a:srgbClr val="CA36B8"/>
    <a:srgbClr val="00C8C3"/>
    <a:srgbClr val="00CEC0"/>
    <a:srgbClr val="5757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8E42A2-70C5-4B2C-8161-983729953F10}" v="75" dt="2024-10-10T08:37:29.4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31" autoAdjust="0"/>
    <p:restoredTop sz="92802" autoAdjust="0"/>
  </p:normalViewPr>
  <p:slideViewPr>
    <p:cSldViewPr snapToGrid="0">
      <p:cViewPr varScale="1">
        <p:scale>
          <a:sx n="61" d="100"/>
          <a:sy n="61" d="100"/>
        </p:scale>
        <p:origin x="33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rginia Cabrera" userId="522ca12b861b0d15" providerId="LiveId" clId="{6A8E42A2-70C5-4B2C-8161-983729953F10}"/>
    <pc:docChg chg="undo redo custSel addSld delSld modSld delMainMaster">
      <pc:chgData name="Virginia Cabrera" userId="522ca12b861b0d15" providerId="LiveId" clId="{6A8E42A2-70C5-4B2C-8161-983729953F10}" dt="2024-10-10T08:39:59.598" v="731" actId="1076"/>
      <pc:docMkLst>
        <pc:docMk/>
      </pc:docMkLst>
      <pc:sldChg chg="addSp delSp modSp mod addAnim delAnim modAnim">
        <pc:chgData name="Virginia Cabrera" userId="522ca12b861b0d15" providerId="LiveId" clId="{6A8E42A2-70C5-4B2C-8161-983729953F10}" dt="2024-10-10T08:33:46.338" v="648"/>
        <pc:sldMkLst>
          <pc:docMk/>
          <pc:sldMk cId="4064227104" sldId="259"/>
        </pc:sldMkLst>
        <pc:spChg chg="add del">
          <ac:chgData name="Virginia Cabrera" userId="522ca12b861b0d15" providerId="LiveId" clId="{6A8E42A2-70C5-4B2C-8161-983729953F10}" dt="2024-10-07T09:44:49.924" v="205" actId="21"/>
          <ac:spMkLst>
            <pc:docMk/>
            <pc:sldMk cId="4064227104" sldId="259"/>
            <ac:spMk id="2" creationId="{EC3C6B81-6C6E-9AE4-B3B3-B115D94F8658}"/>
          </ac:spMkLst>
        </pc:spChg>
        <pc:spChg chg="add del">
          <ac:chgData name="Virginia Cabrera" userId="522ca12b861b0d15" providerId="LiveId" clId="{6A8E42A2-70C5-4B2C-8161-983729953F10}" dt="2024-10-07T09:44:49.924" v="205" actId="21"/>
          <ac:spMkLst>
            <pc:docMk/>
            <pc:sldMk cId="4064227104" sldId="259"/>
            <ac:spMk id="3" creationId="{827E7ECF-53A9-7479-5135-F2975A88327C}"/>
          </ac:spMkLst>
        </pc:spChg>
        <pc:spChg chg="add del">
          <ac:chgData name="Virginia Cabrera" userId="522ca12b861b0d15" providerId="LiveId" clId="{6A8E42A2-70C5-4B2C-8161-983729953F10}" dt="2024-10-07T09:44:49.924" v="205" actId="21"/>
          <ac:spMkLst>
            <pc:docMk/>
            <pc:sldMk cId="4064227104" sldId="259"/>
            <ac:spMk id="4" creationId="{FD0E8332-A20F-4A06-A860-619E74DD310B}"/>
          </ac:spMkLst>
        </pc:spChg>
        <pc:spChg chg="del">
          <ac:chgData name="Virginia Cabrera" userId="522ca12b861b0d15" providerId="LiveId" clId="{6A8E42A2-70C5-4B2C-8161-983729953F10}" dt="2024-10-07T09:44:10.415" v="195" actId="478"/>
          <ac:spMkLst>
            <pc:docMk/>
            <pc:sldMk cId="4064227104" sldId="259"/>
            <ac:spMk id="5" creationId="{9BD93CF4-6100-BFBA-C799-D1BC46399B2C}"/>
          </ac:spMkLst>
        </pc:spChg>
        <pc:spChg chg="add del">
          <ac:chgData name="Virginia Cabrera" userId="522ca12b861b0d15" providerId="LiveId" clId="{6A8E42A2-70C5-4B2C-8161-983729953F10}" dt="2024-10-07T09:44:49.924" v="205" actId="21"/>
          <ac:spMkLst>
            <pc:docMk/>
            <pc:sldMk cId="4064227104" sldId="259"/>
            <ac:spMk id="6" creationId="{C1DD7603-D89B-42B8-0234-348D3FB64711}"/>
          </ac:spMkLst>
        </pc:spChg>
        <pc:spChg chg="add del">
          <ac:chgData name="Virginia Cabrera" userId="522ca12b861b0d15" providerId="LiveId" clId="{6A8E42A2-70C5-4B2C-8161-983729953F10}" dt="2024-10-07T09:44:49.924" v="205" actId="21"/>
          <ac:spMkLst>
            <pc:docMk/>
            <pc:sldMk cId="4064227104" sldId="259"/>
            <ac:spMk id="7" creationId="{7CDD9FE4-CCCB-F15B-5F84-BE65FAC3EBA7}"/>
          </ac:spMkLst>
        </pc:spChg>
        <pc:spChg chg="add del">
          <ac:chgData name="Virginia Cabrera" userId="522ca12b861b0d15" providerId="LiveId" clId="{6A8E42A2-70C5-4B2C-8161-983729953F10}" dt="2024-10-07T09:44:49.924" v="205" actId="21"/>
          <ac:spMkLst>
            <pc:docMk/>
            <pc:sldMk cId="4064227104" sldId="259"/>
            <ac:spMk id="8" creationId="{6BD18C08-C06A-559D-6E67-E92E33831EEF}"/>
          </ac:spMkLst>
        </pc:spChg>
        <pc:spChg chg="add del">
          <ac:chgData name="Virginia Cabrera" userId="522ca12b861b0d15" providerId="LiveId" clId="{6A8E42A2-70C5-4B2C-8161-983729953F10}" dt="2024-10-07T09:44:49.924" v="205" actId="21"/>
          <ac:spMkLst>
            <pc:docMk/>
            <pc:sldMk cId="4064227104" sldId="259"/>
            <ac:spMk id="9" creationId="{54B3C85A-4E33-BD2B-5B26-8900C8DFC7C6}"/>
          </ac:spMkLst>
        </pc:spChg>
        <pc:spChg chg="add del mod">
          <ac:chgData name="Virginia Cabrera" userId="522ca12b861b0d15" providerId="LiveId" clId="{6A8E42A2-70C5-4B2C-8161-983729953F10}" dt="2024-10-07T09:44:07.194" v="194" actId="21"/>
          <ac:spMkLst>
            <pc:docMk/>
            <pc:sldMk cId="4064227104" sldId="259"/>
            <ac:spMk id="14" creationId="{4B9DBBA3-AF5E-6663-5678-DD328F9722EC}"/>
          </ac:spMkLst>
        </pc:spChg>
        <pc:spChg chg="del">
          <ac:chgData name="Virginia Cabrera" userId="522ca12b861b0d15" providerId="LiveId" clId="{6A8E42A2-70C5-4B2C-8161-983729953F10}" dt="2024-10-07T09:44:07.194" v="194" actId="21"/>
          <ac:spMkLst>
            <pc:docMk/>
            <pc:sldMk cId="4064227104" sldId="259"/>
            <ac:spMk id="15" creationId="{9ABEACD7-70D9-ED6E-B935-B4B032F91DEE}"/>
          </ac:spMkLst>
        </pc:spChg>
        <pc:spChg chg="add del">
          <ac:chgData name="Virginia Cabrera" userId="522ca12b861b0d15" providerId="LiveId" clId="{6A8E42A2-70C5-4B2C-8161-983729953F10}" dt="2024-10-07T09:44:49.924" v="205" actId="21"/>
          <ac:spMkLst>
            <pc:docMk/>
            <pc:sldMk cId="4064227104" sldId="259"/>
            <ac:spMk id="16" creationId="{31B417A2-6F74-1602-56CE-EDA3C06DAD73}"/>
          </ac:spMkLst>
        </pc:spChg>
        <pc:spChg chg="add del mod">
          <ac:chgData name="Virginia Cabrera" userId="522ca12b861b0d15" providerId="LiveId" clId="{6A8E42A2-70C5-4B2C-8161-983729953F10}" dt="2024-10-07T09:44:33.429" v="202" actId="21"/>
          <ac:spMkLst>
            <pc:docMk/>
            <pc:sldMk cId="4064227104" sldId="259"/>
            <ac:spMk id="17" creationId="{1D609F37-E888-78EB-A90C-84B3ECFD3419}"/>
          </ac:spMkLst>
        </pc:spChg>
        <pc:spChg chg="add del mod">
          <ac:chgData name="Virginia Cabrera" userId="522ca12b861b0d15" providerId="LiveId" clId="{6A8E42A2-70C5-4B2C-8161-983729953F10}" dt="2024-10-07T09:44:13.291" v="196" actId="478"/>
          <ac:spMkLst>
            <pc:docMk/>
            <pc:sldMk cId="4064227104" sldId="259"/>
            <ac:spMk id="18" creationId="{40B5CA21-F4F2-1257-BE27-EA3C25C9D12B}"/>
          </ac:spMkLst>
        </pc:spChg>
        <pc:picChg chg="mod">
          <ac:chgData name="Virginia Cabrera" userId="522ca12b861b0d15" providerId="LiveId" clId="{6A8E42A2-70C5-4B2C-8161-983729953F10}" dt="2024-10-07T09:41:45.364" v="151" actId="1076"/>
          <ac:picMkLst>
            <pc:docMk/>
            <pc:sldMk cId="4064227104" sldId="259"/>
            <ac:picMk id="10" creationId="{FC28FBF2-0AF7-5912-19D2-88C62E0AB9B7}"/>
          </ac:picMkLst>
        </pc:picChg>
        <pc:picChg chg="add mod">
          <ac:chgData name="Virginia Cabrera" userId="522ca12b861b0d15" providerId="LiveId" clId="{6A8E42A2-70C5-4B2C-8161-983729953F10}" dt="2024-10-07T09:42:54.679" v="173" actId="1076"/>
          <ac:picMkLst>
            <pc:docMk/>
            <pc:sldMk cId="4064227104" sldId="259"/>
            <ac:picMk id="11" creationId="{6A060D97-1ABF-C4C7-0282-CEECA41DBE66}"/>
          </ac:picMkLst>
        </pc:picChg>
        <pc:picChg chg="add mod ord">
          <ac:chgData name="Virginia Cabrera" userId="522ca12b861b0d15" providerId="LiveId" clId="{6A8E42A2-70C5-4B2C-8161-983729953F10}" dt="2024-10-07T09:42:49.836" v="170" actId="1076"/>
          <ac:picMkLst>
            <pc:docMk/>
            <pc:sldMk cId="4064227104" sldId="259"/>
            <ac:picMk id="12" creationId="{67F7B504-C242-6DE6-D697-4245DF97D8EC}"/>
          </ac:picMkLst>
        </pc:picChg>
        <pc:picChg chg="add mod">
          <ac:chgData name="Virginia Cabrera" userId="522ca12b861b0d15" providerId="LiveId" clId="{6A8E42A2-70C5-4B2C-8161-983729953F10}" dt="2024-10-07T09:44:21.496" v="198" actId="1076"/>
          <ac:picMkLst>
            <pc:docMk/>
            <pc:sldMk cId="4064227104" sldId="259"/>
            <ac:picMk id="19" creationId="{B3628B3A-EB95-CFB6-8AC3-1F00F2803B91}"/>
          </ac:picMkLst>
        </pc:picChg>
        <pc:picChg chg="add mod ord">
          <ac:chgData name="Virginia Cabrera" userId="522ca12b861b0d15" providerId="LiveId" clId="{6A8E42A2-70C5-4B2C-8161-983729953F10}" dt="2024-10-07T09:45:14.042" v="210" actId="14100"/>
          <ac:picMkLst>
            <pc:docMk/>
            <pc:sldMk cId="4064227104" sldId="259"/>
            <ac:picMk id="20" creationId="{C5551732-99D1-1D1E-5ED5-05249E09A80B}"/>
          </ac:picMkLst>
        </pc:picChg>
        <pc:picChg chg="add mod">
          <ac:chgData name="Virginia Cabrera" userId="522ca12b861b0d15" providerId="LiveId" clId="{6A8E42A2-70C5-4B2C-8161-983729953F10}" dt="2024-10-07T09:44:56.244" v="207" actId="1076"/>
          <ac:picMkLst>
            <pc:docMk/>
            <pc:sldMk cId="4064227104" sldId="259"/>
            <ac:picMk id="21" creationId="{C70D95B3-9035-2E89-3A0E-87914518E786}"/>
          </ac:picMkLst>
        </pc:picChg>
      </pc:sldChg>
      <pc:sldChg chg="del">
        <pc:chgData name="Virginia Cabrera" userId="522ca12b861b0d15" providerId="LiveId" clId="{6A8E42A2-70C5-4B2C-8161-983729953F10}" dt="2024-10-07T10:05:00.149" v="485" actId="47"/>
        <pc:sldMkLst>
          <pc:docMk/>
          <pc:sldMk cId="1438352732" sldId="279"/>
        </pc:sldMkLst>
      </pc:sldChg>
      <pc:sldChg chg="addSp delSp modSp mod delAnim">
        <pc:chgData name="Virginia Cabrera" userId="522ca12b861b0d15" providerId="LiveId" clId="{6A8E42A2-70C5-4B2C-8161-983729953F10}" dt="2024-10-07T09:52:03.660" v="283" actId="1076"/>
        <pc:sldMkLst>
          <pc:docMk/>
          <pc:sldMk cId="3936692329" sldId="284"/>
        </pc:sldMkLst>
        <pc:spChg chg="del">
          <ac:chgData name="Virginia Cabrera" userId="522ca12b861b0d15" providerId="LiveId" clId="{6A8E42A2-70C5-4B2C-8161-983729953F10}" dt="2024-10-07T09:51:58.171" v="281" actId="21"/>
          <ac:spMkLst>
            <pc:docMk/>
            <pc:sldMk cId="3936692329" sldId="284"/>
            <ac:spMk id="2" creationId="{3DAF4EA8-5119-1E0B-47CB-310FE350A1E0}"/>
          </ac:spMkLst>
        </pc:spChg>
        <pc:spChg chg="del">
          <ac:chgData name="Virginia Cabrera" userId="522ca12b861b0d15" providerId="LiveId" clId="{6A8E42A2-70C5-4B2C-8161-983729953F10}" dt="2024-10-07T09:51:49.166" v="278" actId="21"/>
          <ac:spMkLst>
            <pc:docMk/>
            <pc:sldMk cId="3936692329" sldId="284"/>
            <ac:spMk id="16" creationId="{FE1D459E-A0E8-8369-BA7D-03B06332F239}"/>
          </ac:spMkLst>
        </pc:spChg>
        <pc:picChg chg="add mod">
          <ac:chgData name="Virginia Cabrera" userId="522ca12b861b0d15" providerId="LiveId" clId="{6A8E42A2-70C5-4B2C-8161-983729953F10}" dt="2024-10-07T09:51:54.670" v="280" actId="1076"/>
          <ac:picMkLst>
            <pc:docMk/>
            <pc:sldMk cId="3936692329" sldId="284"/>
            <ac:picMk id="3" creationId="{C93113C3-2FA9-631C-395E-8BABCCBB5782}"/>
          </ac:picMkLst>
        </pc:picChg>
        <pc:picChg chg="add mod">
          <ac:chgData name="Virginia Cabrera" userId="522ca12b861b0d15" providerId="LiveId" clId="{6A8E42A2-70C5-4B2C-8161-983729953F10}" dt="2024-10-07T09:52:03.660" v="283" actId="1076"/>
          <ac:picMkLst>
            <pc:docMk/>
            <pc:sldMk cId="3936692329" sldId="284"/>
            <ac:picMk id="6" creationId="{65901F16-B9A7-6129-2022-A44E6B7F5F6E}"/>
          </ac:picMkLst>
        </pc:picChg>
      </pc:sldChg>
      <pc:sldChg chg="del">
        <pc:chgData name="Virginia Cabrera" userId="522ca12b861b0d15" providerId="LiveId" clId="{6A8E42A2-70C5-4B2C-8161-983729953F10}" dt="2024-10-07T10:05:00.149" v="485" actId="47"/>
        <pc:sldMkLst>
          <pc:docMk/>
          <pc:sldMk cId="1290514667" sldId="324"/>
        </pc:sldMkLst>
      </pc:sldChg>
      <pc:sldChg chg="del">
        <pc:chgData name="Virginia Cabrera" userId="522ca12b861b0d15" providerId="LiveId" clId="{6A8E42A2-70C5-4B2C-8161-983729953F10}" dt="2024-10-07T10:05:00.149" v="485" actId="47"/>
        <pc:sldMkLst>
          <pc:docMk/>
          <pc:sldMk cId="4187868614" sldId="333"/>
        </pc:sldMkLst>
      </pc:sldChg>
      <pc:sldChg chg="del">
        <pc:chgData name="Virginia Cabrera" userId="522ca12b861b0d15" providerId="LiveId" clId="{6A8E42A2-70C5-4B2C-8161-983729953F10}" dt="2024-10-07T10:05:00.149" v="485" actId="47"/>
        <pc:sldMkLst>
          <pc:docMk/>
          <pc:sldMk cId="1918278327" sldId="334"/>
        </pc:sldMkLst>
      </pc:sldChg>
      <pc:sldChg chg="del">
        <pc:chgData name="Virginia Cabrera" userId="522ca12b861b0d15" providerId="LiveId" clId="{6A8E42A2-70C5-4B2C-8161-983729953F10}" dt="2024-10-07T10:05:00.149" v="485" actId="47"/>
        <pc:sldMkLst>
          <pc:docMk/>
          <pc:sldMk cId="318006900" sldId="2389"/>
        </pc:sldMkLst>
      </pc:sldChg>
      <pc:sldChg chg="del">
        <pc:chgData name="Virginia Cabrera" userId="522ca12b861b0d15" providerId="LiveId" clId="{6A8E42A2-70C5-4B2C-8161-983729953F10}" dt="2024-10-07T10:05:00.149" v="485" actId="47"/>
        <pc:sldMkLst>
          <pc:docMk/>
          <pc:sldMk cId="2971377642" sldId="2392"/>
        </pc:sldMkLst>
      </pc:sldChg>
      <pc:sldChg chg="del">
        <pc:chgData name="Virginia Cabrera" userId="522ca12b861b0d15" providerId="LiveId" clId="{6A8E42A2-70C5-4B2C-8161-983729953F10}" dt="2024-10-07T10:05:00.149" v="485" actId="47"/>
        <pc:sldMkLst>
          <pc:docMk/>
          <pc:sldMk cId="220182107" sldId="2409"/>
        </pc:sldMkLst>
      </pc:sldChg>
      <pc:sldChg chg="del">
        <pc:chgData name="Virginia Cabrera" userId="522ca12b861b0d15" providerId="LiveId" clId="{6A8E42A2-70C5-4B2C-8161-983729953F10}" dt="2024-10-07T10:05:00.149" v="485" actId="47"/>
        <pc:sldMkLst>
          <pc:docMk/>
          <pc:sldMk cId="4282024997" sldId="2417"/>
        </pc:sldMkLst>
      </pc:sldChg>
      <pc:sldChg chg="del">
        <pc:chgData name="Virginia Cabrera" userId="522ca12b861b0d15" providerId="LiveId" clId="{6A8E42A2-70C5-4B2C-8161-983729953F10}" dt="2024-10-07T10:05:00.149" v="485" actId="47"/>
        <pc:sldMkLst>
          <pc:docMk/>
          <pc:sldMk cId="3294282825" sldId="2420"/>
        </pc:sldMkLst>
      </pc:sldChg>
      <pc:sldChg chg="del">
        <pc:chgData name="Virginia Cabrera" userId="522ca12b861b0d15" providerId="LiveId" clId="{6A8E42A2-70C5-4B2C-8161-983729953F10}" dt="2024-10-07T10:05:00.149" v="485" actId="47"/>
        <pc:sldMkLst>
          <pc:docMk/>
          <pc:sldMk cId="3625787553" sldId="2429"/>
        </pc:sldMkLst>
      </pc:sldChg>
      <pc:sldChg chg="del">
        <pc:chgData name="Virginia Cabrera" userId="522ca12b861b0d15" providerId="LiveId" clId="{6A8E42A2-70C5-4B2C-8161-983729953F10}" dt="2024-10-07T10:05:00.149" v="485" actId="47"/>
        <pc:sldMkLst>
          <pc:docMk/>
          <pc:sldMk cId="196271154" sldId="2430"/>
        </pc:sldMkLst>
      </pc:sldChg>
      <pc:sldChg chg="addSp delSp modSp mod delAnim">
        <pc:chgData name="Virginia Cabrera" userId="522ca12b861b0d15" providerId="LiveId" clId="{6A8E42A2-70C5-4B2C-8161-983729953F10}" dt="2024-10-07T10:02:00.280" v="406" actId="1076"/>
        <pc:sldMkLst>
          <pc:docMk/>
          <pc:sldMk cId="1534057812" sldId="2543"/>
        </pc:sldMkLst>
        <pc:spChg chg="del mod">
          <ac:chgData name="Virginia Cabrera" userId="522ca12b861b0d15" providerId="LiveId" clId="{6A8E42A2-70C5-4B2C-8161-983729953F10}" dt="2024-10-07T09:53:27.613" v="313" actId="21"/>
          <ac:spMkLst>
            <pc:docMk/>
            <pc:sldMk cId="1534057812" sldId="2543"/>
            <ac:spMk id="2" creationId="{B9CA7035-6C3A-D1E2-33FB-4F3BB2A25638}"/>
          </ac:spMkLst>
        </pc:spChg>
        <pc:picChg chg="add mod modCrop">
          <ac:chgData name="Virginia Cabrera" userId="522ca12b861b0d15" providerId="LiveId" clId="{6A8E42A2-70C5-4B2C-8161-983729953F10}" dt="2024-10-07T10:02:00.280" v="406" actId="1076"/>
          <ac:picMkLst>
            <pc:docMk/>
            <pc:sldMk cId="1534057812" sldId="2543"/>
            <ac:picMk id="3" creationId="{5651BD5C-7C65-111E-C212-0738E595B796}"/>
          </ac:picMkLst>
        </pc:picChg>
      </pc:sldChg>
      <pc:sldChg chg="addSp delSp modSp mod">
        <pc:chgData name="Virginia Cabrera" userId="522ca12b861b0d15" providerId="LiveId" clId="{6A8E42A2-70C5-4B2C-8161-983729953F10}" dt="2024-10-10T08:39:59.598" v="731" actId="1076"/>
        <pc:sldMkLst>
          <pc:docMk/>
          <pc:sldMk cId="2668517616" sldId="2547"/>
        </pc:sldMkLst>
        <pc:picChg chg="mod">
          <ac:chgData name="Virginia Cabrera" userId="522ca12b861b0d15" providerId="LiveId" clId="{6A8E42A2-70C5-4B2C-8161-983729953F10}" dt="2024-10-10T08:39:59.598" v="731" actId="1076"/>
          <ac:picMkLst>
            <pc:docMk/>
            <pc:sldMk cId="2668517616" sldId="2547"/>
            <ac:picMk id="2" creationId="{D5147FEF-3143-5DC1-1B9A-1B457E5A53CD}"/>
          </ac:picMkLst>
        </pc:picChg>
        <pc:picChg chg="add mod">
          <ac:chgData name="Virginia Cabrera" userId="522ca12b861b0d15" providerId="LiveId" clId="{6A8E42A2-70C5-4B2C-8161-983729953F10}" dt="2024-10-10T08:39:08.220" v="712" actId="14100"/>
          <ac:picMkLst>
            <pc:docMk/>
            <pc:sldMk cId="2668517616" sldId="2547"/>
            <ac:picMk id="3" creationId="{A771AF34-B2CA-CAC5-DE29-4ED7974C3C5B}"/>
          </ac:picMkLst>
        </pc:picChg>
        <pc:picChg chg="del">
          <ac:chgData name="Virginia Cabrera" userId="522ca12b861b0d15" providerId="LiveId" clId="{6A8E42A2-70C5-4B2C-8161-983729953F10}" dt="2024-10-10T08:37:55.421" v="677" actId="478"/>
          <ac:picMkLst>
            <pc:docMk/>
            <pc:sldMk cId="2668517616" sldId="2547"/>
            <ac:picMk id="5" creationId="{B20C5B9C-AA0F-684A-5013-B25A75A3BF36}"/>
          </ac:picMkLst>
        </pc:picChg>
        <pc:picChg chg="del mod">
          <ac:chgData name="Virginia Cabrera" userId="522ca12b861b0d15" providerId="LiveId" clId="{6A8E42A2-70C5-4B2C-8161-983729953F10}" dt="2024-10-10T08:39:40.739" v="727" actId="478"/>
          <ac:picMkLst>
            <pc:docMk/>
            <pc:sldMk cId="2668517616" sldId="2547"/>
            <ac:picMk id="6" creationId="{58B33366-5927-FBDA-5DED-B566D68975C3}"/>
          </ac:picMkLst>
        </pc:picChg>
        <pc:picChg chg="add mod">
          <ac:chgData name="Virginia Cabrera" userId="522ca12b861b0d15" providerId="LiveId" clId="{6A8E42A2-70C5-4B2C-8161-983729953F10}" dt="2024-10-10T08:39:18.864" v="723" actId="1037"/>
          <ac:picMkLst>
            <pc:docMk/>
            <pc:sldMk cId="2668517616" sldId="2547"/>
            <ac:picMk id="8" creationId="{D90A62C8-564A-5DE1-FC9C-15346513CFF7}"/>
          </ac:picMkLst>
        </pc:picChg>
      </pc:sldChg>
      <pc:sldChg chg="modSp mod">
        <pc:chgData name="Virginia Cabrera" userId="522ca12b861b0d15" providerId="LiveId" clId="{6A8E42A2-70C5-4B2C-8161-983729953F10}" dt="2024-10-07T10:08:21.378" v="559" actId="1037"/>
        <pc:sldMkLst>
          <pc:docMk/>
          <pc:sldMk cId="1075011101" sldId="2552"/>
        </pc:sldMkLst>
        <pc:spChg chg="mod">
          <ac:chgData name="Virginia Cabrera" userId="522ca12b861b0d15" providerId="LiveId" clId="{6A8E42A2-70C5-4B2C-8161-983729953F10}" dt="2024-10-07T10:06:58.111" v="497" actId="1076"/>
          <ac:spMkLst>
            <pc:docMk/>
            <pc:sldMk cId="1075011101" sldId="2552"/>
            <ac:spMk id="13" creationId="{54CC31DC-1ABB-C41B-CBFE-1B1D40640142}"/>
          </ac:spMkLst>
        </pc:spChg>
        <pc:grpChg chg="mod">
          <ac:chgData name="Virginia Cabrera" userId="522ca12b861b0d15" providerId="LiveId" clId="{6A8E42A2-70C5-4B2C-8161-983729953F10}" dt="2024-10-07T10:08:16.154" v="550" actId="1037"/>
          <ac:grpSpMkLst>
            <pc:docMk/>
            <pc:sldMk cId="1075011101" sldId="2552"/>
            <ac:grpSpMk id="14" creationId="{11BEA755-F9A9-29A8-E613-1992957AACAB}"/>
          </ac:grpSpMkLst>
        </pc:grpChg>
        <pc:grpChg chg="mod">
          <ac:chgData name="Virginia Cabrera" userId="522ca12b861b0d15" providerId="LiveId" clId="{6A8E42A2-70C5-4B2C-8161-983729953F10}" dt="2024-10-07T10:08:16.154" v="550" actId="1037"/>
          <ac:grpSpMkLst>
            <pc:docMk/>
            <pc:sldMk cId="1075011101" sldId="2552"/>
            <ac:grpSpMk id="15" creationId="{DA81A104-8BD0-15DA-827C-60EC93933CA3}"/>
          </ac:grpSpMkLst>
        </pc:grpChg>
        <pc:grpChg chg="mod">
          <ac:chgData name="Virginia Cabrera" userId="522ca12b861b0d15" providerId="LiveId" clId="{6A8E42A2-70C5-4B2C-8161-983729953F10}" dt="2024-10-07T10:08:21.378" v="559" actId="1037"/>
          <ac:grpSpMkLst>
            <pc:docMk/>
            <pc:sldMk cId="1075011101" sldId="2552"/>
            <ac:grpSpMk id="16" creationId="{DADDBA33-2B18-3509-D373-7B7BCA60F35F}"/>
          </ac:grpSpMkLst>
        </pc:grpChg>
        <pc:picChg chg="mod">
          <ac:chgData name="Virginia Cabrera" userId="522ca12b861b0d15" providerId="LiveId" clId="{6A8E42A2-70C5-4B2C-8161-983729953F10}" dt="2024-10-07T10:07:24.217" v="513" actId="1076"/>
          <ac:picMkLst>
            <pc:docMk/>
            <pc:sldMk cId="1075011101" sldId="2552"/>
            <ac:picMk id="7" creationId="{AFEE76BA-F4C0-C701-3F78-C4D321859ACE}"/>
          </ac:picMkLst>
        </pc:picChg>
        <pc:picChg chg="mod">
          <ac:chgData name="Virginia Cabrera" userId="522ca12b861b0d15" providerId="LiveId" clId="{6A8E42A2-70C5-4B2C-8161-983729953F10}" dt="2024-10-07T10:07:38.750" v="517" actId="1076"/>
          <ac:picMkLst>
            <pc:docMk/>
            <pc:sldMk cId="1075011101" sldId="2552"/>
            <ac:picMk id="9" creationId="{A044A88A-1C18-60BE-4DF7-4DB5E79F7B4C}"/>
          </ac:picMkLst>
        </pc:picChg>
        <pc:picChg chg="mod">
          <ac:chgData name="Virginia Cabrera" userId="522ca12b861b0d15" providerId="LiveId" clId="{6A8E42A2-70C5-4B2C-8161-983729953F10}" dt="2024-10-07T10:08:07.537" v="539" actId="1036"/>
          <ac:picMkLst>
            <pc:docMk/>
            <pc:sldMk cId="1075011101" sldId="2552"/>
            <ac:picMk id="10" creationId="{BC7386EC-C832-1921-2E35-50FAB56CCBDB}"/>
          </ac:picMkLst>
        </pc:picChg>
        <pc:picChg chg="mod">
          <ac:chgData name="Virginia Cabrera" userId="522ca12b861b0d15" providerId="LiveId" clId="{6A8E42A2-70C5-4B2C-8161-983729953F10}" dt="2024-10-07T10:07:43.054" v="518" actId="14100"/>
          <ac:picMkLst>
            <pc:docMk/>
            <pc:sldMk cId="1075011101" sldId="2552"/>
            <ac:picMk id="11" creationId="{554D3794-C807-E9FD-749A-B19B6FA62AAC}"/>
          </ac:picMkLst>
        </pc:picChg>
        <pc:picChg chg="mod">
          <ac:chgData name="Virginia Cabrera" userId="522ca12b861b0d15" providerId="LiveId" clId="{6A8E42A2-70C5-4B2C-8161-983729953F10}" dt="2024-10-07T10:07:34.456" v="516" actId="14100"/>
          <ac:picMkLst>
            <pc:docMk/>
            <pc:sldMk cId="1075011101" sldId="2552"/>
            <ac:picMk id="12" creationId="{25A80C61-5C58-4445-4022-2967887C61B1}"/>
          </ac:picMkLst>
        </pc:picChg>
      </pc:sldChg>
      <pc:sldChg chg="addSp delSp modSp mod">
        <pc:chgData name="Virginia Cabrera" userId="522ca12b861b0d15" providerId="LiveId" clId="{6A8E42A2-70C5-4B2C-8161-983729953F10}" dt="2024-10-07T10:02:34.562" v="407" actId="732"/>
        <pc:sldMkLst>
          <pc:docMk/>
          <pc:sldMk cId="151690108" sldId="2123260665"/>
        </pc:sldMkLst>
        <pc:spChg chg="del">
          <ac:chgData name="Virginia Cabrera" userId="522ca12b861b0d15" providerId="LiveId" clId="{6A8E42A2-70C5-4B2C-8161-983729953F10}" dt="2024-10-07T09:36:17.136" v="41" actId="21"/>
          <ac:spMkLst>
            <pc:docMk/>
            <pc:sldMk cId="151690108" sldId="2123260665"/>
            <ac:spMk id="5" creationId="{D09B0A06-56E2-64A0-F2D1-EF776BB67D1A}"/>
          </ac:spMkLst>
        </pc:spChg>
        <pc:picChg chg="add mod modCrop">
          <ac:chgData name="Virginia Cabrera" userId="522ca12b861b0d15" providerId="LiveId" clId="{6A8E42A2-70C5-4B2C-8161-983729953F10}" dt="2024-10-07T10:02:34.562" v="407" actId="732"/>
          <ac:picMkLst>
            <pc:docMk/>
            <pc:sldMk cId="151690108" sldId="2123260665"/>
            <ac:picMk id="2" creationId="{18356EA0-5445-B0D4-7A6C-64F8F0C61D27}"/>
          </ac:picMkLst>
        </pc:picChg>
      </pc:sldChg>
      <pc:sldChg chg="del">
        <pc:chgData name="Virginia Cabrera" userId="522ca12b861b0d15" providerId="LiveId" clId="{6A8E42A2-70C5-4B2C-8161-983729953F10}" dt="2024-10-07T10:05:00.149" v="485" actId="47"/>
        <pc:sldMkLst>
          <pc:docMk/>
          <pc:sldMk cId="2812555179" sldId="2123260687"/>
        </pc:sldMkLst>
      </pc:sldChg>
      <pc:sldChg chg="del">
        <pc:chgData name="Virginia Cabrera" userId="522ca12b861b0d15" providerId="LiveId" clId="{6A8E42A2-70C5-4B2C-8161-983729953F10}" dt="2024-10-07T10:05:00.149" v="485" actId="47"/>
        <pc:sldMkLst>
          <pc:docMk/>
          <pc:sldMk cId="2175826928" sldId="2123260696"/>
        </pc:sldMkLst>
      </pc:sldChg>
      <pc:sldChg chg="addSp delSp modSp mod modAnim">
        <pc:chgData name="Virginia Cabrera" userId="522ca12b861b0d15" providerId="LiveId" clId="{6A8E42A2-70C5-4B2C-8161-983729953F10}" dt="2024-10-10T08:32:12.940" v="644"/>
        <pc:sldMkLst>
          <pc:docMk/>
          <pc:sldMk cId="685001365" sldId="2123260753"/>
        </pc:sldMkLst>
        <pc:spChg chg="del mod">
          <ac:chgData name="Virginia Cabrera" userId="522ca12b861b0d15" providerId="LiveId" clId="{6A8E42A2-70C5-4B2C-8161-983729953F10}" dt="2024-10-07T09:41:02.376" v="142" actId="21"/>
          <ac:spMkLst>
            <pc:docMk/>
            <pc:sldMk cId="685001365" sldId="2123260753"/>
            <ac:spMk id="5" creationId="{9BD93CF4-6100-BFBA-C799-D1BC46399B2C}"/>
          </ac:spMkLst>
        </pc:spChg>
        <pc:spChg chg="del">
          <ac:chgData name="Virginia Cabrera" userId="522ca12b861b0d15" providerId="LiveId" clId="{6A8E42A2-70C5-4B2C-8161-983729953F10}" dt="2024-10-07T09:41:02.376" v="142" actId="21"/>
          <ac:spMkLst>
            <pc:docMk/>
            <pc:sldMk cId="685001365" sldId="2123260753"/>
            <ac:spMk id="13" creationId="{00B1362C-25E5-2B7C-B8FF-FF940F5C079C}"/>
          </ac:spMkLst>
        </pc:spChg>
        <pc:spChg chg="add del mod">
          <ac:chgData name="Virginia Cabrera" userId="522ca12b861b0d15" providerId="LiveId" clId="{6A8E42A2-70C5-4B2C-8161-983729953F10}" dt="2024-10-07T09:43:31.024" v="191" actId="478"/>
          <ac:spMkLst>
            <pc:docMk/>
            <pc:sldMk cId="685001365" sldId="2123260753"/>
            <ac:spMk id="18" creationId="{554690E4-7F36-ABE2-7A43-8F1C84B78654}"/>
          </ac:spMkLst>
        </pc:spChg>
        <pc:grpChg chg="mod">
          <ac:chgData name="Virginia Cabrera" userId="522ca12b861b0d15" providerId="LiveId" clId="{6A8E42A2-70C5-4B2C-8161-983729953F10}" dt="2024-10-07T09:40:18.491" v="128"/>
          <ac:grpSpMkLst>
            <pc:docMk/>
            <pc:sldMk cId="685001365" sldId="2123260753"/>
            <ac:grpSpMk id="11" creationId="{7F13A2E8-7D47-9277-43CA-4A0BD309734B}"/>
          </ac:grpSpMkLst>
        </pc:grpChg>
        <pc:picChg chg="add mod">
          <ac:chgData name="Virginia Cabrera" userId="522ca12b861b0d15" providerId="LiveId" clId="{6A8E42A2-70C5-4B2C-8161-983729953F10}" dt="2024-10-07T09:41:10.402" v="144" actId="1076"/>
          <ac:picMkLst>
            <pc:docMk/>
            <pc:sldMk cId="685001365" sldId="2123260753"/>
            <ac:picMk id="19" creationId="{BEA8C3B2-C762-4F75-3458-84E73718BFE5}"/>
          </ac:picMkLst>
        </pc:picChg>
        <pc:inkChg chg="add del mod">
          <ac:chgData name="Virginia Cabrera" userId="522ca12b861b0d15" providerId="LiveId" clId="{6A8E42A2-70C5-4B2C-8161-983729953F10}" dt="2024-10-07T09:40:22.702" v="134" actId="9405"/>
          <ac:inkMkLst>
            <pc:docMk/>
            <pc:sldMk cId="685001365" sldId="2123260753"/>
            <ac:inkMk id="6" creationId="{34F9A5E3-7DCA-E40D-3A0F-5D33C6371BAF}"/>
          </ac:inkMkLst>
        </pc:inkChg>
        <pc:inkChg chg="add del">
          <ac:chgData name="Virginia Cabrera" userId="522ca12b861b0d15" providerId="LiveId" clId="{6A8E42A2-70C5-4B2C-8161-983729953F10}" dt="2024-10-07T09:40:18.932" v="130" actId="9405"/>
          <ac:inkMkLst>
            <pc:docMk/>
            <pc:sldMk cId="685001365" sldId="2123260753"/>
            <ac:inkMk id="7" creationId="{4C07095B-F180-901A-BB78-9E05863F666A}"/>
          </ac:inkMkLst>
        </pc:inkChg>
        <pc:inkChg chg="add del mod">
          <ac:chgData name="Virginia Cabrera" userId="522ca12b861b0d15" providerId="LiveId" clId="{6A8E42A2-70C5-4B2C-8161-983729953F10}" dt="2024-10-07T09:40:18.679" v="129" actId="9405"/>
          <ac:inkMkLst>
            <pc:docMk/>
            <pc:sldMk cId="685001365" sldId="2123260753"/>
            <ac:inkMk id="8" creationId="{A5FB3C55-D6DE-6BD8-BE39-E0BB14535E29}"/>
          </ac:inkMkLst>
        </pc:inkChg>
        <pc:inkChg chg="add del mod">
          <ac:chgData name="Virginia Cabrera" userId="522ca12b861b0d15" providerId="LiveId" clId="{6A8E42A2-70C5-4B2C-8161-983729953F10}" dt="2024-10-07T09:40:18.491" v="128"/>
          <ac:inkMkLst>
            <pc:docMk/>
            <pc:sldMk cId="685001365" sldId="2123260753"/>
            <ac:inkMk id="10" creationId="{BF5061BD-8294-80A0-FDBC-CF4494D84230}"/>
          </ac:inkMkLst>
        </pc:inkChg>
        <pc:inkChg chg="add del">
          <ac:chgData name="Virginia Cabrera" userId="522ca12b861b0d15" providerId="LiveId" clId="{6A8E42A2-70C5-4B2C-8161-983729953F10}" dt="2024-10-07T09:41:02.376" v="142" actId="21"/>
          <ac:inkMkLst>
            <pc:docMk/>
            <pc:sldMk cId="685001365" sldId="2123260753"/>
            <ac:inkMk id="14" creationId="{A389BE7D-99E5-2763-3B02-82E0C8671D0D}"/>
          </ac:inkMkLst>
        </pc:inkChg>
        <pc:cxnChg chg="add del">
          <ac:chgData name="Virginia Cabrera" userId="522ca12b861b0d15" providerId="LiveId" clId="{6A8E42A2-70C5-4B2C-8161-983729953F10}" dt="2024-10-07T09:40:23.501" v="135" actId="11529"/>
          <ac:cxnSpMkLst>
            <pc:docMk/>
            <pc:sldMk cId="685001365" sldId="2123260753"/>
            <ac:cxnSpMk id="4" creationId="{B811E9AA-CAA7-DE9B-AB75-35E0C96A8640}"/>
          </ac:cxnSpMkLst>
        </pc:cxnChg>
      </pc:sldChg>
      <pc:sldChg chg="addSp delSp modSp mod delAnim">
        <pc:chgData name="Virginia Cabrera" userId="522ca12b861b0d15" providerId="LiveId" clId="{6A8E42A2-70C5-4B2C-8161-983729953F10}" dt="2024-10-07T09:46:09.602" v="222" actId="166"/>
        <pc:sldMkLst>
          <pc:docMk/>
          <pc:sldMk cId="1647437039" sldId="2123260756"/>
        </pc:sldMkLst>
        <pc:spChg chg="del topLvl">
          <ac:chgData name="Virginia Cabrera" userId="522ca12b861b0d15" providerId="LiveId" clId="{6A8E42A2-70C5-4B2C-8161-983729953F10}" dt="2024-10-07T09:45:29.433" v="211" actId="21"/>
          <ac:spMkLst>
            <pc:docMk/>
            <pc:sldMk cId="1647437039" sldId="2123260756"/>
            <ac:spMk id="2" creationId="{4B7798DA-123E-0543-81E7-C8D300291EB1}"/>
          </ac:spMkLst>
        </pc:spChg>
        <pc:spChg chg="del">
          <ac:chgData name="Virginia Cabrera" userId="522ca12b861b0d15" providerId="LiveId" clId="{6A8E42A2-70C5-4B2C-8161-983729953F10}" dt="2024-10-07T09:45:39.521" v="215" actId="21"/>
          <ac:spMkLst>
            <pc:docMk/>
            <pc:sldMk cId="1647437039" sldId="2123260756"/>
            <ac:spMk id="3" creationId="{B5E22DB2-30D2-EA29-E4C5-02D1656B3E93}"/>
          </ac:spMkLst>
        </pc:spChg>
        <pc:grpChg chg="mod ord topLvl">
          <ac:chgData name="Virginia Cabrera" userId="522ca12b861b0d15" providerId="LiveId" clId="{6A8E42A2-70C5-4B2C-8161-983729953F10}" dt="2024-10-07T09:46:09.602" v="222" actId="166"/>
          <ac:grpSpMkLst>
            <pc:docMk/>
            <pc:sldMk cId="1647437039" sldId="2123260756"/>
            <ac:grpSpMk id="5" creationId="{A2C2A853-D3E5-FBC0-E07F-D42AC96D6BDE}"/>
          </ac:grpSpMkLst>
        </pc:grpChg>
        <pc:grpChg chg="del">
          <ac:chgData name="Virginia Cabrera" userId="522ca12b861b0d15" providerId="LiveId" clId="{6A8E42A2-70C5-4B2C-8161-983729953F10}" dt="2024-10-07T09:45:29.433" v="211" actId="21"/>
          <ac:grpSpMkLst>
            <pc:docMk/>
            <pc:sldMk cId="1647437039" sldId="2123260756"/>
            <ac:grpSpMk id="11" creationId="{4EB39FEB-14E8-47A5-F079-6617D4E39B68}"/>
          </ac:grpSpMkLst>
        </pc:grpChg>
        <pc:picChg chg="add mod ord">
          <ac:chgData name="Virginia Cabrera" userId="522ca12b861b0d15" providerId="LiveId" clId="{6A8E42A2-70C5-4B2C-8161-983729953F10}" dt="2024-10-07T09:46:06.524" v="221" actId="166"/>
          <ac:picMkLst>
            <pc:docMk/>
            <pc:sldMk cId="1647437039" sldId="2123260756"/>
            <ac:picMk id="12" creationId="{1CE7784F-EDD7-BD28-1E6D-C31070D7908C}"/>
          </ac:picMkLst>
        </pc:picChg>
        <pc:picChg chg="add mod">
          <ac:chgData name="Virginia Cabrera" userId="522ca12b861b0d15" providerId="LiveId" clId="{6A8E42A2-70C5-4B2C-8161-983729953F10}" dt="2024-10-07T09:45:58.567" v="218" actId="1076"/>
          <ac:picMkLst>
            <pc:docMk/>
            <pc:sldMk cId="1647437039" sldId="2123260756"/>
            <ac:picMk id="13" creationId="{58AB0CCA-D5E2-8B2E-CD78-94249FBEB727}"/>
          </ac:picMkLst>
        </pc:picChg>
      </pc:sldChg>
      <pc:sldChg chg="addSp delSp modSp mod modTransition modAnim">
        <pc:chgData name="Virginia Cabrera" userId="522ca12b861b0d15" providerId="LiveId" clId="{6A8E42A2-70C5-4B2C-8161-983729953F10}" dt="2024-10-07T10:00:05.249" v="379" actId="1036"/>
        <pc:sldMkLst>
          <pc:docMk/>
          <pc:sldMk cId="1346693303" sldId="2123260757"/>
        </pc:sldMkLst>
        <pc:spChg chg="del">
          <ac:chgData name="Virginia Cabrera" userId="522ca12b861b0d15" providerId="LiveId" clId="{6A8E42A2-70C5-4B2C-8161-983729953F10}" dt="2024-10-07T09:46:31.626" v="224" actId="21"/>
          <ac:spMkLst>
            <pc:docMk/>
            <pc:sldMk cId="1346693303" sldId="2123260757"/>
            <ac:spMk id="2" creationId="{4B7798DA-123E-0543-81E7-C8D300291EB1}"/>
          </ac:spMkLst>
        </pc:spChg>
        <pc:spChg chg="del">
          <ac:chgData name="Virginia Cabrera" userId="522ca12b861b0d15" providerId="LiveId" clId="{6A8E42A2-70C5-4B2C-8161-983729953F10}" dt="2024-10-07T09:47:09.144" v="232" actId="21"/>
          <ac:spMkLst>
            <pc:docMk/>
            <pc:sldMk cId="1346693303" sldId="2123260757"/>
            <ac:spMk id="3" creationId="{B5E22DB2-30D2-EA29-E4C5-02D1656B3E93}"/>
          </ac:spMkLst>
        </pc:spChg>
        <pc:picChg chg="mod ord">
          <ac:chgData name="Virginia Cabrera" userId="522ca12b861b0d15" providerId="LiveId" clId="{6A8E42A2-70C5-4B2C-8161-983729953F10}" dt="2024-10-07T09:59:36.201" v="365" actId="1076"/>
          <ac:picMkLst>
            <pc:docMk/>
            <pc:sldMk cId="1346693303" sldId="2123260757"/>
            <ac:picMk id="5" creationId="{EB4AE8E0-788D-A744-9795-AB423289FD96}"/>
          </ac:picMkLst>
        </pc:picChg>
        <pc:picChg chg="add mod ord">
          <ac:chgData name="Virginia Cabrera" userId="522ca12b861b0d15" providerId="LiveId" clId="{6A8E42A2-70C5-4B2C-8161-983729953F10}" dt="2024-10-07T10:00:05.249" v="379" actId="1036"/>
          <ac:picMkLst>
            <pc:docMk/>
            <pc:sldMk cId="1346693303" sldId="2123260757"/>
            <ac:picMk id="6" creationId="{7A311BA2-11A9-4F58-001A-11BCEB2C9089}"/>
          </ac:picMkLst>
        </pc:picChg>
        <pc:picChg chg="add mod">
          <ac:chgData name="Virginia Cabrera" userId="522ca12b861b0d15" providerId="LiveId" clId="{6A8E42A2-70C5-4B2C-8161-983729953F10}" dt="2024-10-07T09:55:08.602" v="324" actId="14100"/>
          <ac:picMkLst>
            <pc:docMk/>
            <pc:sldMk cId="1346693303" sldId="2123260757"/>
            <ac:picMk id="7" creationId="{92B01A18-9AD6-486D-8DA2-D2EA4DE9532D}"/>
          </ac:picMkLst>
        </pc:picChg>
        <pc:picChg chg="mod ord modCrop">
          <ac:chgData name="Virginia Cabrera" userId="522ca12b861b0d15" providerId="LiveId" clId="{6A8E42A2-70C5-4B2C-8161-983729953F10}" dt="2024-10-07T09:59:46.530" v="367" actId="166"/>
          <ac:picMkLst>
            <pc:docMk/>
            <pc:sldMk cId="1346693303" sldId="2123260757"/>
            <ac:picMk id="8" creationId="{23B5A246-556A-11C9-328B-B67F13E0DA02}"/>
          </ac:picMkLst>
        </pc:picChg>
      </pc:sldChg>
      <pc:sldChg chg="addSp delSp modSp mod">
        <pc:chgData name="Virginia Cabrera" userId="522ca12b861b0d15" providerId="LiveId" clId="{6A8E42A2-70C5-4B2C-8161-983729953F10}" dt="2024-10-07T09:47:42.294" v="240" actId="1076"/>
        <pc:sldMkLst>
          <pc:docMk/>
          <pc:sldMk cId="3867977558" sldId="2123260758"/>
        </pc:sldMkLst>
        <pc:spChg chg="del mod">
          <ac:chgData name="Virginia Cabrera" userId="522ca12b861b0d15" providerId="LiveId" clId="{6A8E42A2-70C5-4B2C-8161-983729953F10}" dt="2024-10-07T09:47:35.723" v="238" actId="21"/>
          <ac:spMkLst>
            <pc:docMk/>
            <pc:sldMk cId="3867977558" sldId="2123260758"/>
            <ac:spMk id="28" creationId="{BFDA4753-0330-7A51-FA34-87B72E085DAA}"/>
          </ac:spMkLst>
        </pc:spChg>
        <pc:picChg chg="add mod">
          <ac:chgData name="Virginia Cabrera" userId="522ca12b861b0d15" providerId="LiveId" clId="{6A8E42A2-70C5-4B2C-8161-983729953F10}" dt="2024-10-07T09:47:42.294" v="240" actId="1076"/>
          <ac:picMkLst>
            <pc:docMk/>
            <pc:sldMk cId="3867977558" sldId="2123260758"/>
            <ac:picMk id="2" creationId="{364093F8-9ACA-94A4-BF28-CC67A98E99B4}"/>
          </ac:picMkLst>
        </pc:picChg>
      </pc:sldChg>
      <pc:sldChg chg="addSp delSp modSp mod">
        <pc:chgData name="Virginia Cabrera" userId="522ca12b861b0d15" providerId="LiveId" clId="{6A8E42A2-70C5-4B2C-8161-983729953F10}" dt="2024-10-07T09:51:44.011" v="277" actId="108"/>
        <pc:sldMkLst>
          <pc:docMk/>
          <pc:sldMk cId="3493225552" sldId="2123260759"/>
        </pc:sldMkLst>
        <pc:spChg chg="del mod">
          <ac:chgData name="Virginia Cabrera" userId="522ca12b861b0d15" providerId="LiveId" clId="{6A8E42A2-70C5-4B2C-8161-983729953F10}" dt="2024-10-07T09:51:30.735" v="272" actId="21"/>
          <ac:spMkLst>
            <pc:docMk/>
            <pc:sldMk cId="3493225552" sldId="2123260759"/>
            <ac:spMk id="4" creationId="{6D9FF7C8-6D2E-AE26-7B49-AF2D273F5FC2}"/>
          </ac:spMkLst>
        </pc:spChg>
        <pc:picChg chg="add mod">
          <ac:chgData name="Virginia Cabrera" userId="522ca12b861b0d15" providerId="LiveId" clId="{6A8E42A2-70C5-4B2C-8161-983729953F10}" dt="2024-10-07T09:51:44.011" v="277" actId="108"/>
          <ac:picMkLst>
            <pc:docMk/>
            <pc:sldMk cId="3493225552" sldId="2123260759"/>
            <ac:picMk id="2" creationId="{25C93F46-D33A-C8B0-E0FE-C81450CA46B9}"/>
          </ac:picMkLst>
        </pc:picChg>
      </pc:sldChg>
      <pc:sldChg chg="addSp delSp modSp mod">
        <pc:chgData name="Virginia Cabrera" userId="522ca12b861b0d15" providerId="LiveId" clId="{6A8E42A2-70C5-4B2C-8161-983729953F10}" dt="2024-10-10T08:31:03.957" v="641" actId="14100"/>
        <pc:sldMkLst>
          <pc:docMk/>
          <pc:sldMk cId="2019178569" sldId="2123260760"/>
        </pc:sldMkLst>
        <pc:picChg chg="add mod">
          <ac:chgData name="Virginia Cabrera" userId="522ca12b861b0d15" providerId="LiveId" clId="{6A8E42A2-70C5-4B2C-8161-983729953F10}" dt="2024-10-07T09:53:57.423" v="320" actId="1037"/>
          <ac:picMkLst>
            <pc:docMk/>
            <pc:sldMk cId="2019178569" sldId="2123260760"/>
            <ac:picMk id="2" creationId="{0CEFFE7F-F628-B146-566F-BEA33CBEADC7}"/>
          </ac:picMkLst>
        </pc:picChg>
        <pc:picChg chg="mod">
          <ac:chgData name="Virginia Cabrera" userId="522ca12b861b0d15" providerId="LiveId" clId="{6A8E42A2-70C5-4B2C-8161-983729953F10}" dt="2024-10-10T08:30:13.215" v="608" actId="1076"/>
          <ac:picMkLst>
            <pc:docMk/>
            <pc:sldMk cId="2019178569" sldId="2123260760"/>
            <ac:picMk id="3" creationId="{ECA8A5CE-62B6-0F53-5496-84F3909B0632}"/>
          </ac:picMkLst>
        </pc:picChg>
        <pc:picChg chg="add mod">
          <ac:chgData name="Virginia Cabrera" userId="522ca12b861b0d15" providerId="LiveId" clId="{6A8E42A2-70C5-4B2C-8161-983729953F10}" dt="2024-10-10T08:29:45.451" v="601" actId="1076"/>
          <ac:picMkLst>
            <pc:docMk/>
            <pc:sldMk cId="2019178569" sldId="2123260760"/>
            <ac:picMk id="4" creationId="{74FD95F5-563A-1EA0-DA83-F0534369ECA2}"/>
          </ac:picMkLst>
        </pc:picChg>
        <pc:picChg chg="add del mod">
          <ac:chgData name="Virginia Cabrera" userId="522ca12b861b0d15" providerId="LiveId" clId="{6A8E42A2-70C5-4B2C-8161-983729953F10}" dt="2024-10-10T08:30:53.091" v="638" actId="21"/>
          <ac:picMkLst>
            <pc:docMk/>
            <pc:sldMk cId="2019178569" sldId="2123260760"/>
            <ac:picMk id="5" creationId="{4DB4DB04-3660-7911-1D16-D14FA8B50DBE}"/>
          </ac:picMkLst>
        </pc:picChg>
        <pc:picChg chg="add del mod">
          <ac:chgData name="Virginia Cabrera" userId="522ca12b861b0d15" providerId="LiveId" clId="{6A8E42A2-70C5-4B2C-8161-983729953F10}" dt="2024-10-10T08:30:53.091" v="638" actId="21"/>
          <ac:picMkLst>
            <pc:docMk/>
            <pc:sldMk cId="2019178569" sldId="2123260760"/>
            <ac:picMk id="6" creationId="{22353F38-76AC-409E-E73F-91C13F146CBF}"/>
          </ac:picMkLst>
        </pc:picChg>
        <pc:picChg chg="del">
          <ac:chgData name="Virginia Cabrera" userId="522ca12b861b0d15" providerId="LiveId" clId="{6A8E42A2-70C5-4B2C-8161-983729953F10}" dt="2024-10-07T09:35:34.588" v="33" actId="21"/>
          <ac:picMkLst>
            <pc:docMk/>
            <pc:sldMk cId="2019178569" sldId="2123260760"/>
            <ac:picMk id="7" creationId="{316DD17A-E2AD-ABBF-CA64-ADBC0A20A538}"/>
          </ac:picMkLst>
        </pc:picChg>
        <pc:picChg chg="add mod">
          <ac:chgData name="Virginia Cabrera" userId="522ca12b861b0d15" providerId="LiveId" clId="{6A8E42A2-70C5-4B2C-8161-983729953F10}" dt="2024-10-10T08:31:03.957" v="641" actId="14100"/>
          <ac:picMkLst>
            <pc:docMk/>
            <pc:sldMk cId="2019178569" sldId="2123260760"/>
            <ac:picMk id="7" creationId="{3EA73F5D-45F3-AE15-2D6D-A4B4BF4101EE}"/>
          </ac:picMkLst>
        </pc:picChg>
      </pc:sldChg>
      <pc:sldChg chg="modSp mod setBg modClrScheme chgLayout">
        <pc:chgData name="Virginia Cabrera" userId="522ca12b861b0d15" providerId="LiveId" clId="{6A8E42A2-70C5-4B2C-8161-983729953F10}" dt="2024-10-07T09:34:40.345" v="26" actId="29295"/>
        <pc:sldMkLst>
          <pc:docMk/>
          <pc:sldMk cId="909545386" sldId="2123260761"/>
        </pc:sldMkLst>
        <pc:picChg chg="mod">
          <ac:chgData name="Virginia Cabrera" userId="522ca12b861b0d15" providerId="LiveId" clId="{6A8E42A2-70C5-4B2C-8161-983729953F10}" dt="2024-10-07T09:34:40.345" v="26" actId="29295"/>
          <ac:picMkLst>
            <pc:docMk/>
            <pc:sldMk cId="909545386" sldId="2123260761"/>
            <ac:picMk id="4" creationId="{3653D8EB-DDDC-5E6D-DA23-275228623112}"/>
          </ac:picMkLst>
        </pc:picChg>
      </pc:sldChg>
      <pc:sldChg chg="modSp mod modAnim">
        <pc:chgData name="Virginia Cabrera" userId="522ca12b861b0d15" providerId="LiveId" clId="{6A8E42A2-70C5-4B2C-8161-983729953F10}" dt="2024-10-07T10:10:07.824" v="586" actId="1036"/>
        <pc:sldMkLst>
          <pc:docMk/>
          <pc:sldMk cId="2408747936" sldId="2123260763"/>
        </pc:sldMkLst>
        <pc:spChg chg="mod">
          <ac:chgData name="Virginia Cabrera" userId="522ca12b861b0d15" providerId="LiveId" clId="{6A8E42A2-70C5-4B2C-8161-983729953F10}" dt="2024-10-07T10:03:27.915" v="471" actId="1076"/>
          <ac:spMkLst>
            <pc:docMk/>
            <pc:sldMk cId="2408747936" sldId="2123260763"/>
            <ac:spMk id="24" creationId="{76DC5D29-89FD-805C-D70E-2F5546451E21}"/>
          </ac:spMkLst>
        </pc:spChg>
        <pc:spChg chg="mod">
          <ac:chgData name="Virginia Cabrera" userId="522ca12b861b0d15" providerId="LiveId" clId="{6A8E42A2-70C5-4B2C-8161-983729953F10}" dt="2024-10-07T10:10:00.169" v="573" actId="1036"/>
          <ac:spMkLst>
            <pc:docMk/>
            <pc:sldMk cId="2408747936" sldId="2123260763"/>
            <ac:spMk id="25" creationId="{1403A44D-7309-7C5E-B383-093F3EF366D3}"/>
          </ac:spMkLst>
        </pc:spChg>
        <pc:spChg chg="mod">
          <ac:chgData name="Virginia Cabrera" userId="522ca12b861b0d15" providerId="LiveId" clId="{6A8E42A2-70C5-4B2C-8161-983729953F10}" dt="2024-10-07T10:03:53.638" v="479" actId="1037"/>
          <ac:spMkLst>
            <pc:docMk/>
            <pc:sldMk cId="2408747936" sldId="2123260763"/>
            <ac:spMk id="26" creationId="{0AB5BD83-C542-6916-9A33-64F9CC3AB737}"/>
          </ac:spMkLst>
        </pc:spChg>
        <pc:spChg chg="mod">
          <ac:chgData name="Virginia Cabrera" userId="522ca12b861b0d15" providerId="LiveId" clId="{6A8E42A2-70C5-4B2C-8161-983729953F10}" dt="2024-10-07T10:10:07.824" v="586" actId="1036"/>
          <ac:spMkLst>
            <pc:docMk/>
            <pc:sldMk cId="2408747936" sldId="2123260763"/>
            <ac:spMk id="27" creationId="{F9C382A0-9F25-DCAD-2B22-482DA38042E5}"/>
          </ac:spMkLst>
        </pc:spChg>
        <pc:grpChg chg="mod">
          <ac:chgData name="Virginia Cabrera" userId="522ca12b861b0d15" providerId="LiveId" clId="{6A8E42A2-70C5-4B2C-8161-983729953F10}" dt="2024-10-07T10:03:59.347" v="484" actId="1038"/>
          <ac:grpSpMkLst>
            <pc:docMk/>
            <pc:sldMk cId="2408747936" sldId="2123260763"/>
            <ac:grpSpMk id="2" creationId="{5F0266D7-4B99-7B15-7FD4-2CFAFC4F0610}"/>
          </ac:grpSpMkLst>
        </pc:grpChg>
        <pc:grpChg chg="mod">
          <ac:chgData name="Virginia Cabrera" userId="522ca12b861b0d15" providerId="LiveId" clId="{6A8E42A2-70C5-4B2C-8161-983729953F10}" dt="2024-10-07T10:03:59.347" v="484" actId="1038"/>
          <ac:grpSpMkLst>
            <pc:docMk/>
            <pc:sldMk cId="2408747936" sldId="2123260763"/>
            <ac:grpSpMk id="4" creationId="{0DB9F655-1D83-5EED-04F6-AE13C094F64C}"/>
          </ac:grpSpMkLst>
        </pc:grpChg>
        <pc:grpChg chg="mod">
          <ac:chgData name="Virginia Cabrera" userId="522ca12b861b0d15" providerId="LiveId" clId="{6A8E42A2-70C5-4B2C-8161-983729953F10}" dt="2024-10-07T10:03:59.347" v="484" actId="1038"/>
          <ac:grpSpMkLst>
            <pc:docMk/>
            <pc:sldMk cId="2408747936" sldId="2123260763"/>
            <ac:grpSpMk id="6" creationId="{B59234C5-DD14-197F-DE0B-57B826F5757D}"/>
          </ac:grpSpMkLst>
        </pc:grpChg>
        <pc:grpChg chg="mod">
          <ac:chgData name="Virginia Cabrera" userId="522ca12b861b0d15" providerId="LiveId" clId="{6A8E42A2-70C5-4B2C-8161-983729953F10}" dt="2024-10-07T10:03:59.347" v="484" actId="1038"/>
          <ac:grpSpMkLst>
            <pc:docMk/>
            <pc:sldMk cId="2408747936" sldId="2123260763"/>
            <ac:grpSpMk id="7" creationId="{5F9D0A61-CF06-C3B3-062B-AB8834B6FA73}"/>
          </ac:grpSpMkLst>
        </pc:grpChg>
        <pc:picChg chg="mod">
          <ac:chgData name="Virginia Cabrera" userId="522ca12b861b0d15" providerId="LiveId" clId="{6A8E42A2-70C5-4B2C-8161-983729953F10}" dt="2024-10-07T10:03:05.714" v="469" actId="29295"/>
          <ac:picMkLst>
            <pc:docMk/>
            <pc:sldMk cId="2408747936" sldId="2123260763"/>
            <ac:picMk id="3" creationId="{0AA8663D-AF87-1863-3DA3-82466B39A6AC}"/>
          </ac:picMkLst>
        </pc:picChg>
      </pc:sldChg>
      <pc:sldChg chg="addSp delSp modSp mod">
        <pc:chgData name="Virginia Cabrera" userId="522ca12b861b0d15" providerId="LiveId" clId="{6A8E42A2-70C5-4B2C-8161-983729953F10}" dt="2024-10-07T09:50:39.129" v="268" actId="14100"/>
        <pc:sldMkLst>
          <pc:docMk/>
          <pc:sldMk cId="1839168385" sldId="2123260765"/>
        </pc:sldMkLst>
        <pc:picChg chg="del">
          <ac:chgData name="Virginia Cabrera" userId="522ca12b861b0d15" providerId="LiveId" clId="{6A8E42A2-70C5-4B2C-8161-983729953F10}" dt="2024-10-07T09:49:54.441" v="264" actId="478"/>
          <ac:picMkLst>
            <pc:docMk/>
            <pc:sldMk cId="1839168385" sldId="2123260765"/>
            <ac:picMk id="3" creationId="{3054925E-597A-1A19-1B8C-69E0C1F31933}"/>
          </ac:picMkLst>
        </pc:picChg>
        <pc:picChg chg="add mod ord">
          <ac:chgData name="Virginia Cabrera" userId="522ca12b861b0d15" providerId="LiveId" clId="{6A8E42A2-70C5-4B2C-8161-983729953F10}" dt="2024-10-07T09:50:39.129" v="268" actId="14100"/>
          <ac:picMkLst>
            <pc:docMk/>
            <pc:sldMk cId="1839168385" sldId="2123260765"/>
            <ac:picMk id="4" creationId="{CD876CE9-992A-F540-7048-AA96D98310C8}"/>
          </ac:picMkLst>
        </pc:picChg>
      </pc:sldChg>
      <pc:sldChg chg="addSp delSp modSp mod">
        <pc:chgData name="Virginia Cabrera" userId="522ca12b861b0d15" providerId="LiveId" clId="{6A8E42A2-70C5-4B2C-8161-983729953F10}" dt="2024-10-07T09:53:15.318" v="308" actId="1076"/>
        <pc:sldMkLst>
          <pc:docMk/>
          <pc:sldMk cId="1006239068" sldId="2123260766"/>
        </pc:sldMkLst>
        <pc:spChg chg="del">
          <ac:chgData name="Virginia Cabrera" userId="522ca12b861b0d15" providerId="LiveId" clId="{6A8E42A2-70C5-4B2C-8161-983729953F10}" dt="2024-10-07T09:53:08.173" v="305" actId="21"/>
          <ac:spMkLst>
            <pc:docMk/>
            <pc:sldMk cId="1006239068" sldId="2123260766"/>
            <ac:spMk id="5" creationId="{8C53D5F7-2EF8-74E8-6FCD-9A24120BAD68}"/>
          </ac:spMkLst>
        </pc:spChg>
        <pc:spChg chg="del">
          <ac:chgData name="Virginia Cabrera" userId="522ca12b861b0d15" providerId="LiveId" clId="{6A8E42A2-70C5-4B2C-8161-983729953F10}" dt="2024-10-07T09:52:55.076" v="300" actId="21"/>
          <ac:spMkLst>
            <pc:docMk/>
            <pc:sldMk cId="1006239068" sldId="2123260766"/>
            <ac:spMk id="8" creationId="{35F8032A-170D-31D9-ED16-2346220A613D}"/>
          </ac:spMkLst>
        </pc:spChg>
        <pc:spChg chg="add del mod">
          <ac:chgData name="Virginia Cabrera" userId="522ca12b861b0d15" providerId="LiveId" clId="{6A8E42A2-70C5-4B2C-8161-983729953F10}" dt="2024-10-07T09:52:32.042" v="297" actId="21"/>
          <ac:spMkLst>
            <pc:docMk/>
            <pc:sldMk cId="1006239068" sldId="2123260766"/>
            <ac:spMk id="16" creationId="{482BBB0A-0E2B-B03E-C02B-EDCA12774F82}"/>
          </ac:spMkLst>
        </pc:spChg>
        <pc:picChg chg="add">
          <ac:chgData name="Virginia Cabrera" userId="522ca12b861b0d15" providerId="LiveId" clId="{6A8E42A2-70C5-4B2C-8161-983729953F10}" dt="2024-10-07T09:52:10.136" v="285"/>
          <ac:picMkLst>
            <pc:docMk/>
            <pc:sldMk cId="1006239068" sldId="2123260766"/>
            <ac:picMk id="3" creationId="{333A22B1-84F4-89BD-FB18-FF4ADB2564CB}"/>
          </ac:picMkLst>
        </pc:picChg>
        <pc:picChg chg="add mod">
          <ac:chgData name="Virginia Cabrera" userId="522ca12b861b0d15" providerId="LiveId" clId="{6A8E42A2-70C5-4B2C-8161-983729953F10}" dt="2024-10-07T09:52:42.434" v="299" actId="1076"/>
          <ac:picMkLst>
            <pc:docMk/>
            <pc:sldMk cId="1006239068" sldId="2123260766"/>
            <ac:picMk id="9" creationId="{98148DEF-B9DF-DE4B-4409-FDF546210BCC}"/>
          </ac:picMkLst>
        </pc:picChg>
        <pc:picChg chg="add mod">
          <ac:chgData name="Virginia Cabrera" userId="522ca12b861b0d15" providerId="LiveId" clId="{6A8E42A2-70C5-4B2C-8161-983729953F10}" dt="2024-10-07T09:53:04.925" v="304" actId="1076"/>
          <ac:picMkLst>
            <pc:docMk/>
            <pc:sldMk cId="1006239068" sldId="2123260766"/>
            <ac:picMk id="11" creationId="{7C66A34C-DEF4-9DF0-1885-C96FE77F9B58}"/>
          </ac:picMkLst>
        </pc:picChg>
        <pc:picChg chg="add mod">
          <ac:chgData name="Virginia Cabrera" userId="522ca12b861b0d15" providerId="LiveId" clId="{6A8E42A2-70C5-4B2C-8161-983729953F10}" dt="2024-10-07T09:53:15.318" v="308" actId="1076"/>
          <ac:picMkLst>
            <pc:docMk/>
            <pc:sldMk cId="1006239068" sldId="2123260766"/>
            <ac:picMk id="15" creationId="{6A8B0E73-D7A8-5968-3155-10242FE00BA4}"/>
          </ac:picMkLst>
        </pc:picChg>
      </pc:sldChg>
      <pc:sldChg chg="del">
        <pc:chgData name="Virginia Cabrera" userId="522ca12b861b0d15" providerId="LiveId" clId="{6A8E42A2-70C5-4B2C-8161-983729953F10}" dt="2024-10-10T08:31:09.054" v="642" actId="47"/>
        <pc:sldMkLst>
          <pc:docMk/>
          <pc:sldMk cId="3537476910" sldId="2123260767"/>
        </pc:sldMkLst>
      </pc:sldChg>
      <pc:sldChg chg="new del setBg">
        <pc:chgData name="Virginia Cabrera" userId="522ca12b861b0d15" providerId="LiveId" clId="{6A8E42A2-70C5-4B2C-8161-983729953F10}" dt="2024-10-07T09:34:46.545" v="28" actId="47"/>
        <pc:sldMkLst>
          <pc:docMk/>
          <pc:sldMk cId="970973733" sldId="2123260768"/>
        </pc:sldMkLst>
      </pc:sldChg>
      <pc:sldChg chg="new del">
        <pc:chgData name="Virginia Cabrera" userId="522ca12b861b0d15" providerId="LiveId" clId="{6A8E42A2-70C5-4B2C-8161-983729953F10}" dt="2024-10-07T09:50:45.968" v="270" actId="2696"/>
        <pc:sldMkLst>
          <pc:docMk/>
          <pc:sldMk cId="3306324011" sldId="2123260768"/>
        </pc:sldMkLst>
      </pc:sldChg>
      <pc:sldChg chg="addSp delSp modSp new mod">
        <pc:chgData name="Virginia Cabrera" userId="522ca12b861b0d15" providerId="LiveId" clId="{6A8E42A2-70C5-4B2C-8161-983729953F10}" dt="2024-10-10T08:31:17.135" v="643" actId="1076"/>
        <pc:sldMkLst>
          <pc:docMk/>
          <pc:sldMk cId="3625522733" sldId="2123260768"/>
        </pc:sldMkLst>
        <pc:picChg chg="add del">
          <ac:chgData name="Virginia Cabrera" userId="522ca12b861b0d15" providerId="LiveId" clId="{6A8E42A2-70C5-4B2C-8161-983729953F10}" dt="2024-10-10T08:29:37.528" v="598" actId="21"/>
          <ac:picMkLst>
            <pc:docMk/>
            <pc:sldMk cId="3625522733" sldId="2123260768"/>
            <ac:picMk id="3" creationId="{7FEDF820-B482-2B6B-39E5-66D30FD3CA68}"/>
          </ac:picMkLst>
        </pc:picChg>
        <pc:picChg chg="add del mod">
          <ac:chgData name="Virginia Cabrera" userId="522ca12b861b0d15" providerId="LiveId" clId="{6A8E42A2-70C5-4B2C-8161-983729953F10}" dt="2024-10-10T08:29:37.528" v="598" actId="21"/>
          <ac:picMkLst>
            <pc:docMk/>
            <pc:sldMk cId="3625522733" sldId="2123260768"/>
            <ac:picMk id="5" creationId="{7F4A6AAE-F0FD-AA29-1FCB-06F69C70E3D5}"/>
          </ac:picMkLst>
        </pc:picChg>
        <pc:picChg chg="add mod">
          <ac:chgData name="Virginia Cabrera" userId="522ca12b861b0d15" providerId="LiveId" clId="{6A8E42A2-70C5-4B2C-8161-983729953F10}" dt="2024-10-10T08:31:17.135" v="643" actId="1076"/>
          <ac:picMkLst>
            <pc:docMk/>
            <pc:sldMk cId="3625522733" sldId="2123260768"/>
            <ac:picMk id="7" creationId="{B0032CB1-2C63-8D7D-4775-C42E0E6BA466}"/>
          </ac:picMkLst>
        </pc:picChg>
      </pc:sldChg>
      <pc:sldChg chg="new del">
        <pc:chgData name="Virginia Cabrera" userId="522ca12b861b0d15" providerId="LiveId" clId="{6A8E42A2-70C5-4B2C-8161-983729953F10}" dt="2024-10-07T09:34:44.114" v="27" actId="47"/>
        <pc:sldMkLst>
          <pc:docMk/>
          <pc:sldMk cId="1130903622" sldId="2123260769"/>
        </pc:sldMkLst>
      </pc:sldChg>
      <pc:sldMasterChg chg="del delSldLayout">
        <pc:chgData name="Virginia Cabrera" userId="522ca12b861b0d15" providerId="LiveId" clId="{6A8E42A2-70C5-4B2C-8161-983729953F10}" dt="2024-10-07T10:05:00.149" v="485" actId="47"/>
        <pc:sldMasterMkLst>
          <pc:docMk/>
          <pc:sldMasterMk cId="2167749560" sldId="2147483672"/>
        </pc:sldMasterMkLst>
        <pc:sldLayoutChg chg="del">
          <pc:chgData name="Virginia Cabrera" userId="522ca12b861b0d15" providerId="LiveId" clId="{6A8E42A2-70C5-4B2C-8161-983729953F10}" dt="2024-10-07T10:05:00.149" v="485" actId="47"/>
          <pc:sldLayoutMkLst>
            <pc:docMk/>
            <pc:sldMasterMk cId="2167749560" sldId="2147483672"/>
            <pc:sldLayoutMk cId="2407433568" sldId="2147483673"/>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948292246" sldId="2147483674"/>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1787431399" sldId="2147483675"/>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93284146" sldId="2147483676"/>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729575149" sldId="2147483677"/>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237919945" sldId="2147483678"/>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609271504" sldId="2147483679"/>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836803952" sldId="2147483680"/>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1504049312" sldId="2147483681"/>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208120649" sldId="2147483682"/>
          </pc:sldLayoutMkLst>
        </pc:sldLayoutChg>
        <pc:sldLayoutChg chg="del">
          <pc:chgData name="Virginia Cabrera" userId="522ca12b861b0d15" providerId="LiveId" clId="{6A8E42A2-70C5-4B2C-8161-983729953F10}" dt="2024-10-07T10:05:00.149" v="485" actId="47"/>
          <pc:sldLayoutMkLst>
            <pc:docMk/>
            <pc:sldMasterMk cId="2167749560" sldId="2147483672"/>
            <pc:sldLayoutMk cId="1874357290" sldId="214748368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CC2024-38CA-437C-8F3D-7B07951D0A07}" type="datetimeFigureOut">
              <a:rPr lang="es-ES" smtClean="0"/>
              <a:t>10/10/2024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91B1F6-FA00-4AFB-8C3C-A083BE2AD793}" type="slidenum">
              <a:rPr lang="es-ES" smtClean="0"/>
              <a:t>‹Nº›</a:t>
            </a:fld>
            <a:endParaRPr lang="es-ES"/>
          </a:p>
        </p:txBody>
      </p:sp>
    </p:spTree>
    <p:extLst>
      <p:ext uri="{BB962C8B-B14F-4D97-AF65-F5344CB8AC3E}">
        <p14:creationId xmlns:p14="http://schemas.microsoft.com/office/powerpoint/2010/main" val="2700392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CREDENCIALES</a:t>
            </a:r>
          </a:p>
          <a:p>
            <a:pPr marL="171450" indent="-171450">
              <a:buFontTx/>
              <a:buChar char="-"/>
            </a:pPr>
            <a:r>
              <a:rPr lang="es-ES" dirty="0"/>
              <a:t>Mas de 20 años trabajando a distancia de clientes, jefes y compañeros</a:t>
            </a:r>
          </a:p>
          <a:p>
            <a:pPr marL="171450" indent="-171450">
              <a:buFontTx/>
              <a:buChar char="-"/>
            </a:pPr>
            <a:r>
              <a:rPr lang="es-ES" dirty="0"/>
              <a:t>2014: BALCON40, el blog de la felicidad en el trabajo. Las actitudes digitales después</a:t>
            </a:r>
          </a:p>
          <a:p>
            <a:pPr marL="171450" indent="-171450">
              <a:buFontTx/>
              <a:buChar char="-"/>
            </a:pPr>
            <a:r>
              <a:rPr lang="es-ES" dirty="0"/>
              <a:t>2019: CULTIVANDO mentes digitales </a:t>
            </a:r>
          </a:p>
          <a:p>
            <a:pPr marL="171450" indent="-171450">
              <a:buFontTx/>
              <a:buChar char="-"/>
            </a:pPr>
            <a:r>
              <a:rPr lang="es-ES" dirty="0"/>
              <a:t>2020: Disfruta teletrabajando</a:t>
            </a:r>
          </a:p>
          <a:p>
            <a:pPr marL="171450" indent="-171450">
              <a:buFontTx/>
              <a:buChar char="-"/>
            </a:pPr>
            <a:r>
              <a:rPr lang="es-ES" dirty="0"/>
              <a:t>2021: Colabora y conecta</a:t>
            </a:r>
          </a:p>
          <a:p>
            <a:pPr marL="171450" indent="-171450">
              <a:buFontTx/>
              <a:buChar char="-"/>
            </a:pPr>
            <a:r>
              <a:rPr lang="es-ES" dirty="0"/>
              <a:t>Mayo 2021: Caminos de Knowmad. Empresa “liquida”</a:t>
            </a:r>
          </a:p>
          <a:p>
            <a:pPr marL="171450" indent="-171450">
              <a:buFontTx/>
              <a:buChar char="-"/>
            </a:pPr>
            <a:endParaRPr lang="es-ES" dirty="0"/>
          </a:p>
          <a:p>
            <a:pPr marL="171450" indent="-171450">
              <a:buFontTx/>
              <a:buChar char="-"/>
            </a:pPr>
            <a:r>
              <a:rPr lang="es-ES" dirty="0"/>
              <a:t>COMO SÉ QUE PUEDO AYUDARTE</a:t>
            </a:r>
          </a:p>
          <a:p>
            <a:pPr marL="171450" indent="-171450">
              <a:buFontTx/>
              <a:buChar char="-"/>
            </a:pPr>
            <a:r>
              <a:rPr lang="es-ES" dirty="0"/>
              <a:t>Cómo sé que yo puedo ayudarte </a:t>
            </a:r>
          </a:p>
          <a:p>
            <a:pPr marL="171450" indent="-171450">
              <a:buFontTx/>
              <a:buChar char="-"/>
            </a:pPr>
            <a:r>
              <a:rPr lang="es-ES" dirty="0"/>
              <a:t>Garantizo resultados apostando por una mentalidad más digital</a:t>
            </a:r>
          </a:p>
          <a:p>
            <a:pPr marL="171450" indent="-171450">
              <a:buFontTx/>
              <a:buChar char="-"/>
            </a:pPr>
            <a:r>
              <a:rPr lang="es-ES" dirty="0"/>
              <a:t>Te acompaño en un viaje tecnoemocional que combina eficiencia y emoción para que mejores tus relaciones virtuales. Tras tres décadas ayudando desde Telefónica con la tecnología, sé que garantizar el resultado es cuestión de formación y herramientas, pero sobre todo de actitud y foco. Te mostraré algunas técnicas de marketing digital para ayudarte a aportar valor en un contexto donde las necesidades de jefes, compañeros y clientes ya no son las que eran. </a:t>
            </a:r>
          </a:p>
          <a:p>
            <a:pPr marL="171450" indent="-171450">
              <a:buFontTx/>
              <a:buChar char="-"/>
            </a:pPr>
            <a:r>
              <a:rPr lang="es-ES" dirty="0"/>
              <a:t>Aprendí a teletrabajar en un contexto que no ayudaba. En 2000 lanzamos Terra Mobile para llevar internet al móvil. Con herramientas que atascaban en vez de ayudar, con jefes reacios a dejar de verte y con compañeros que, sintiéndose amenazados, hicieron de todo para mantenernos en la silla. Pero conseguí que la tecnología jugara a mi favor sin perder nunca la conexión ni el calor con las personas que me interesaban. Ni la distancia, ni el desfase horario, ni el dejar de compartir foco profesional, nos han distanciado nunca. </a:t>
            </a:r>
          </a:p>
          <a:p>
            <a:pPr marL="171450" indent="-171450">
              <a:buFontTx/>
              <a:buChar char="-"/>
            </a:pPr>
            <a:r>
              <a:rPr lang="es-ES" dirty="0"/>
              <a:t>Llevo años ayudando a poner la tecnología al servicio de las personas. Para ello, fundé en 2015 con Roberto García Esteban el blog Balcon40.com, donde compartimos los aprendizajes y tropiezos de este tsunami digital. También lo hago como profesora en la Escuela de Negocios de la Universidad Politécnica de Madrid y en la Universidad Internacional de la Rioja, UNIR. Y ahora, respondiendo a una realidad que a muchos nos ha venido encima con esta guía práctica. </a:t>
            </a:r>
          </a:p>
          <a:p>
            <a:pPr marL="171450" indent="-171450">
              <a:buFontTx/>
              <a:buChar char="-"/>
            </a:pPr>
            <a:r>
              <a:rPr lang="es-ES" dirty="0"/>
              <a:t>Durante todos estos años de teletrabajo, muchos han declarado envidiarme. Hoy escucho con tristeza que el teletrabajo les disgusta. Me cuesta sobrellevarlo. A todos ellos, agradezco la motivación para escribir este libro.</a:t>
            </a:r>
          </a:p>
          <a:p>
            <a:pPr marL="171450" indent="-171450">
              <a:buFontTx/>
              <a:buChar char="-"/>
            </a:pPr>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E6459F-E900-4CCB-9B39-4EAB0658B03E}"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550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herramientas nos condicionan. Las chicas del cable. Nuestras abuelas vs nosotras. </a:t>
            </a:r>
          </a:p>
        </p:txBody>
      </p:sp>
      <p:sp>
        <p:nvSpPr>
          <p:cNvPr id="4" name="Marcador de número de diapositiva 3"/>
          <p:cNvSpPr>
            <a:spLocks noGrp="1"/>
          </p:cNvSpPr>
          <p:nvPr>
            <p:ph type="sldNum" sz="quarter" idx="5"/>
          </p:nvPr>
        </p:nvSpPr>
        <p:spPr/>
        <p:txBody>
          <a:bodyPr/>
          <a:lstStyle/>
          <a:p>
            <a:fld id="{C13F54A5-E829-4D09-B4C8-F2A6632BA266}" type="slidenum">
              <a:rPr lang="es-ES" smtClean="0"/>
              <a:t>6</a:t>
            </a:fld>
            <a:endParaRPr lang="es-ES"/>
          </a:p>
        </p:txBody>
      </p:sp>
    </p:spTree>
    <p:extLst>
      <p:ext uri="{BB962C8B-B14F-4D97-AF65-F5344CB8AC3E}">
        <p14:creationId xmlns:p14="http://schemas.microsoft.com/office/powerpoint/2010/main" val="1150977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herramientas nos condicionan. Las chicas del cable. Nuestras abuelas vs nosotras. </a:t>
            </a:r>
          </a:p>
        </p:txBody>
      </p:sp>
      <p:sp>
        <p:nvSpPr>
          <p:cNvPr id="4" name="Marcador de número de diapositiva 3"/>
          <p:cNvSpPr>
            <a:spLocks noGrp="1"/>
          </p:cNvSpPr>
          <p:nvPr>
            <p:ph type="sldNum" sz="quarter" idx="5"/>
          </p:nvPr>
        </p:nvSpPr>
        <p:spPr/>
        <p:txBody>
          <a:bodyPr/>
          <a:lstStyle/>
          <a:p>
            <a:fld id="{C13F54A5-E829-4D09-B4C8-F2A6632BA266}" type="slidenum">
              <a:rPr lang="es-ES" smtClean="0"/>
              <a:t>7</a:t>
            </a:fld>
            <a:endParaRPr lang="es-ES"/>
          </a:p>
        </p:txBody>
      </p:sp>
    </p:spTree>
    <p:extLst>
      <p:ext uri="{BB962C8B-B14F-4D97-AF65-F5344CB8AC3E}">
        <p14:creationId xmlns:p14="http://schemas.microsoft.com/office/powerpoint/2010/main" val="738236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transición será dura… </a:t>
            </a:r>
          </a:p>
        </p:txBody>
      </p:sp>
      <p:sp>
        <p:nvSpPr>
          <p:cNvPr id="4" name="Marcador de número de diapositiva 3"/>
          <p:cNvSpPr>
            <a:spLocks noGrp="1"/>
          </p:cNvSpPr>
          <p:nvPr>
            <p:ph type="sldNum" sz="quarter" idx="5"/>
          </p:nvPr>
        </p:nvSpPr>
        <p:spPr/>
        <p:txBody>
          <a:bodyPr/>
          <a:lstStyle/>
          <a:p>
            <a:fld id="{C491B1F6-FA00-4AFB-8C3C-A083BE2AD793}" type="slidenum">
              <a:rPr lang="es-ES" smtClean="0"/>
              <a:t>9</a:t>
            </a:fld>
            <a:endParaRPr lang="es-ES"/>
          </a:p>
        </p:txBody>
      </p:sp>
    </p:spTree>
    <p:extLst>
      <p:ext uri="{BB962C8B-B14F-4D97-AF65-F5344CB8AC3E}">
        <p14:creationId xmlns:p14="http://schemas.microsoft.com/office/powerpoint/2010/main" val="376003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921250" y="381000"/>
            <a:ext cx="3392488" cy="1908175"/>
          </a:xfrm>
        </p:spPr>
      </p:sp>
      <p:sp>
        <p:nvSpPr>
          <p:cNvPr id="3" name="Marcador de notas 2"/>
          <p:cNvSpPr>
            <a:spLocks noGrp="1"/>
          </p:cNvSpPr>
          <p:nvPr>
            <p:ph type="body" idx="1"/>
          </p:nvPr>
        </p:nvSpPr>
        <p:spPr/>
        <p:txBody>
          <a:bodyPr/>
          <a:lstStyle/>
          <a:p>
            <a:r>
              <a:rPr lang="es-ES" dirty="0"/>
              <a:t>Cuentan que, cuando preguntaron a Sócrates cuál había sido su logro más importante, él respondió: “Enseñé a los hombres a preguntar”. Sólo cuando hayamos aprendido a hacer buenas preguntas, habremos aprendido de verdad cómo aprender. Y solo entonces, ninguna inteligencia artificial podrá impedir que aprendamos lo que queramos o necesitemos saber.</a:t>
            </a:r>
          </a:p>
          <a:p>
            <a:endParaRPr lang="es-ES" dirty="0"/>
          </a:p>
          <a:p>
            <a:r>
              <a:rPr lang="es-ES" dirty="0"/>
              <a:t>Volviendo de nuevo a Einstein, no puedo dejar de estar de acuerdo en que “lo importante es no dejar nunca de hacer preguntas; es no perder nunca la bendita curiosidad”. </a:t>
            </a:r>
          </a:p>
        </p:txBody>
      </p:sp>
      <p:sp>
        <p:nvSpPr>
          <p:cNvPr id="4" name="Marcador de número de diapositiva 3"/>
          <p:cNvSpPr>
            <a:spLocks noGrp="1"/>
          </p:cNvSpPr>
          <p:nvPr>
            <p:ph type="sldNum" sz="quarter" idx="5"/>
          </p:nvPr>
        </p:nvSpPr>
        <p:spPr/>
        <p:txBody>
          <a:bodyPr/>
          <a:lstStyle/>
          <a:p>
            <a:fld id="{507DA8C5-574A-6C44-8826-FD9311CAECC6}" type="slidenum">
              <a:rPr lang="es-ES_tradnl" smtClean="0"/>
              <a:t>12</a:t>
            </a:fld>
            <a:endParaRPr lang="es-ES_tradnl"/>
          </a:p>
        </p:txBody>
      </p:sp>
    </p:spTree>
    <p:extLst>
      <p:ext uri="{BB962C8B-B14F-4D97-AF65-F5344CB8AC3E}">
        <p14:creationId xmlns:p14="http://schemas.microsoft.com/office/powerpoint/2010/main" val="1138160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491B1F6-FA00-4AFB-8C3C-A083BE2AD793}" type="slidenum">
              <a:rPr lang="es-ES" smtClean="0"/>
              <a:t>17</a:t>
            </a:fld>
            <a:endParaRPr lang="es-ES"/>
          </a:p>
        </p:txBody>
      </p:sp>
    </p:spTree>
    <p:extLst>
      <p:ext uri="{BB962C8B-B14F-4D97-AF65-F5344CB8AC3E}">
        <p14:creationId xmlns:p14="http://schemas.microsoft.com/office/powerpoint/2010/main" val="1614614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491B1F6-FA00-4AFB-8C3C-A083BE2AD793}" type="slidenum">
              <a:rPr lang="es-ES" smtClean="0"/>
              <a:t>19</a:t>
            </a:fld>
            <a:endParaRPr lang="es-ES"/>
          </a:p>
        </p:txBody>
      </p:sp>
    </p:spTree>
    <p:extLst>
      <p:ext uri="{BB962C8B-B14F-4D97-AF65-F5344CB8AC3E}">
        <p14:creationId xmlns:p14="http://schemas.microsoft.com/office/powerpoint/2010/main" val="1679753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4C4DD-8C74-E9BC-31E5-FB82168A091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03A9A15-868F-003A-7AD8-8C7AF98C3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543DFD2-38A1-3720-94B4-EC3B9B92A77D}"/>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5" name="Marcador de pie de página 4">
            <a:extLst>
              <a:ext uri="{FF2B5EF4-FFF2-40B4-BE49-F238E27FC236}">
                <a16:creationId xmlns:a16="http://schemas.microsoft.com/office/drawing/2014/main" id="{3FA65E60-04C8-BD46-F232-E8E152B3F59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3F242D-B2A3-CDDA-10A4-D59FB5F8667A}"/>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3335608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4A64F-3F02-5EB7-06A5-173916D95A1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C9BA546-C3DB-01C8-5617-112A823838F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D6407BA-47ED-E8D8-EC2C-9F6AF3B07F03}"/>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5" name="Marcador de pie de página 4">
            <a:extLst>
              <a:ext uri="{FF2B5EF4-FFF2-40B4-BE49-F238E27FC236}">
                <a16:creationId xmlns:a16="http://schemas.microsoft.com/office/drawing/2014/main" id="{0526770F-E0F7-B999-C151-2CBAC9F5BE4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C2B81D9-B4EB-EC8F-6F6B-B8E6422C95B2}"/>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1666288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0CD6295-B9B4-0B2A-DF0B-1C14C39FFEC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A14F290-0A67-1AB5-A3A0-716B7304BA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F95CF87-2B76-2147-BBEE-3270A65A84FD}"/>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5" name="Marcador de pie de página 4">
            <a:extLst>
              <a:ext uri="{FF2B5EF4-FFF2-40B4-BE49-F238E27FC236}">
                <a16:creationId xmlns:a16="http://schemas.microsoft.com/office/drawing/2014/main" id="{3E95B099-E81D-0A18-2899-BD81413A1B8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72E5F-ED54-39CB-6C4A-5E8B5CAC8F79}"/>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4270623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0000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998"/>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9"/>
            <a:ext cx="9144000" cy="1655762"/>
          </a:xfrm>
        </p:spPr>
        <p:txBody>
          <a:bodyPr/>
          <a:lstStyle>
            <a:lvl1pPr marL="0" indent="0" algn="ctr">
              <a:buNone/>
              <a:defRPr sz="2399"/>
            </a:lvl1pPr>
            <a:lvl2pPr marL="457051" indent="0" algn="ctr">
              <a:buNone/>
              <a:defRPr sz="1999"/>
            </a:lvl2pPr>
            <a:lvl3pPr marL="914103" indent="0" algn="ctr">
              <a:buNone/>
              <a:defRPr sz="1799"/>
            </a:lvl3pPr>
            <a:lvl4pPr marL="1371154" indent="0" algn="ctr">
              <a:buNone/>
              <a:defRPr sz="1599"/>
            </a:lvl4pPr>
            <a:lvl5pPr marL="1828206" indent="0" algn="ctr">
              <a:buNone/>
              <a:defRPr sz="1599"/>
            </a:lvl5pPr>
            <a:lvl6pPr marL="2285257" indent="0" algn="ctr">
              <a:buNone/>
              <a:defRPr sz="1599"/>
            </a:lvl6pPr>
            <a:lvl7pPr marL="2742308" indent="0" algn="ctr">
              <a:buNone/>
              <a:defRPr sz="1599"/>
            </a:lvl7pPr>
            <a:lvl8pPr marL="3199360" indent="0" algn="ctr">
              <a:buNone/>
              <a:defRPr sz="1599"/>
            </a:lvl8pPr>
            <a:lvl9pPr marL="3656411" indent="0" algn="ctr">
              <a:buNone/>
              <a:defRPr sz="1599"/>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8980D102-C216-4F7D-BEE6-5555717FC3DA}" type="datetimeFigureOut">
              <a:rPr lang="es-ES" smtClean="0"/>
              <a:pPr>
                <a:defRPr/>
              </a:pPr>
              <a:t>10/10/2024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B5C82C1E-4C29-47AB-A3AD-CFF9EC159900}" type="slidenum">
              <a:rPr lang="es-ES" smtClean="0"/>
              <a:pPr>
                <a:defRPr/>
              </a:pPr>
              <a:t>‹Nº›</a:t>
            </a:fld>
            <a:endParaRPr lang="es-ES"/>
          </a:p>
        </p:txBody>
      </p:sp>
    </p:spTree>
    <p:extLst>
      <p:ext uri="{BB962C8B-B14F-4D97-AF65-F5344CB8AC3E}">
        <p14:creationId xmlns:p14="http://schemas.microsoft.com/office/powerpoint/2010/main" val="1847253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52D4CFDD-0FAF-46D3-9244-0DE36815A4F7}" type="datetimeFigureOut">
              <a:rPr lang="es-ES" smtClean="0"/>
              <a:pPr>
                <a:defRPr/>
              </a:pPr>
              <a:t>10/10/2024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A6AE57E-D5D0-455F-BFB1-CE9F28C604FF}" type="slidenum">
              <a:rPr lang="es-ES" smtClean="0"/>
              <a:pPr>
                <a:defRPr/>
              </a:pPr>
              <a:t>‹Nº›</a:t>
            </a:fld>
            <a:endParaRPr lang="es-ES"/>
          </a:p>
        </p:txBody>
      </p:sp>
    </p:spTree>
    <p:extLst>
      <p:ext uri="{BB962C8B-B14F-4D97-AF65-F5344CB8AC3E}">
        <p14:creationId xmlns:p14="http://schemas.microsoft.com/office/powerpoint/2010/main" val="2208486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5998"/>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1" y="4589463"/>
            <a:ext cx="10515600" cy="1500188"/>
          </a:xfrm>
        </p:spPr>
        <p:txBody>
          <a:bodyPr/>
          <a:lstStyle>
            <a:lvl1pPr marL="0" indent="0">
              <a:buNone/>
              <a:defRPr sz="2399">
                <a:solidFill>
                  <a:schemeClr val="tx1">
                    <a:tint val="75000"/>
                  </a:schemeClr>
                </a:solidFill>
              </a:defRPr>
            </a:lvl1pPr>
            <a:lvl2pPr marL="457051" indent="0">
              <a:buNone/>
              <a:defRPr sz="1999">
                <a:solidFill>
                  <a:schemeClr val="tx1">
                    <a:tint val="75000"/>
                  </a:schemeClr>
                </a:solidFill>
              </a:defRPr>
            </a:lvl2pPr>
            <a:lvl3pPr marL="914103" indent="0">
              <a:buNone/>
              <a:defRPr sz="1799">
                <a:solidFill>
                  <a:schemeClr val="tx1">
                    <a:tint val="75000"/>
                  </a:schemeClr>
                </a:solidFill>
              </a:defRPr>
            </a:lvl3pPr>
            <a:lvl4pPr marL="1371154" indent="0">
              <a:buNone/>
              <a:defRPr sz="1599">
                <a:solidFill>
                  <a:schemeClr val="tx1">
                    <a:tint val="75000"/>
                  </a:schemeClr>
                </a:solidFill>
              </a:defRPr>
            </a:lvl4pPr>
            <a:lvl5pPr marL="1828206" indent="0">
              <a:buNone/>
              <a:defRPr sz="1599">
                <a:solidFill>
                  <a:schemeClr val="tx1">
                    <a:tint val="75000"/>
                  </a:schemeClr>
                </a:solidFill>
              </a:defRPr>
            </a:lvl5pPr>
            <a:lvl6pPr marL="2285257" indent="0">
              <a:buNone/>
              <a:defRPr sz="1599">
                <a:solidFill>
                  <a:schemeClr val="tx1">
                    <a:tint val="75000"/>
                  </a:schemeClr>
                </a:solidFill>
              </a:defRPr>
            </a:lvl6pPr>
            <a:lvl7pPr marL="2742308" indent="0">
              <a:buNone/>
              <a:defRPr sz="1599">
                <a:solidFill>
                  <a:schemeClr val="tx1">
                    <a:tint val="75000"/>
                  </a:schemeClr>
                </a:solidFill>
              </a:defRPr>
            </a:lvl7pPr>
            <a:lvl8pPr marL="3199360" indent="0">
              <a:buNone/>
              <a:defRPr sz="1599">
                <a:solidFill>
                  <a:schemeClr val="tx1">
                    <a:tint val="75000"/>
                  </a:schemeClr>
                </a:solidFill>
              </a:defRPr>
            </a:lvl8pPr>
            <a:lvl9pPr marL="3656411" indent="0">
              <a:buNone/>
              <a:defRPr sz="1599">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fld id="{7B75C356-05E1-4BB0-BF16-A061476EF1DA}" type="datetimeFigureOut">
              <a:rPr lang="es-ES" smtClean="0"/>
              <a:pPr>
                <a:defRPr/>
              </a:pPr>
              <a:t>10/10/2024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3735831-83F4-4236-9899-4DDC5CB948E7}" type="slidenum">
              <a:rPr lang="es-ES" smtClean="0"/>
              <a:pPr>
                <a:defRPr/>
              </a:pPr>
              <a:t>‹Nº›</a:t>
            </a:fld>
            <a:endParaRPr lang="es-ES"/>
          </a:p>
        </p:txBody>
      </p:sp>
    </p:spTree>
    <p:extLst>
      <p:ext uri="{BB962C8B-B14F-4D97-AF65-F5344CB8AC3E}">
        <p14:creationId xmlns:p14="http://schemas.microsoft.com/office/powerpoint/2010/main" val="2602279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6"/>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6"/>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52647C4F-5B15-4231-A1BE-76AA5DA0A57A}" type="datetimeFigureOut">
              <a:rPr lang="es-ES" smtClean="0"/>
              <a:pPr>
                <a:defRPr/>
              </a:pPr>
              <a:t>10/10/2024</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7A2CD3F4-44DB-4661-AB96-BB6F95D9B510}" type="slidenum">
              <a:rPr lang="es-ES" smtClean="0"/>
              <a:pPr>
                <a:defRPr/>
              </a:pPr>
              <a:t>‹Nº›</a:t>
            </a:fld>
            <a:endParaRPr lang="es-ES"/>
          </a:p>
        </p:txBody>
      </p:sp>
    </p:spTree>
    <p:extLst>
      <p:ext uri="{BB962C8B-B14F-4D97-AF65-F5344CB8AC3E}">
        <p14:creationId xmlns:p14="http://schemas.microsoft.com/office/powerpoint/2010/main" val="18841121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s-ES"/>
              <a:t>Haga clic para modificar los estilos de texto del patrón</a:t>
            </a:r>
          </a:p>
        </p:txBody>
      </p:sp>
      <p:sp>
        <p:nvSpPr>
          <p:cNvPr id="4" name="Content Placeholder 3"/>
          <p:cNvSpPr>
            <a:spLocks noGrp="1"/>
          </p:cNvSpPr>
          <p:nvPr>
            <p:ph sz="half" idx="2"/>
          </p:nvPr>
        </p:nvSpPr>
        <p:spPr>
          <a:xfrm>
            <a:off x="839789" y="2505074"/>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s-ES"/>
              <a:t>Haga clic para modificar los estilos de texto del patrón</a:t>
            </a:r>
          </a:p>
        </p:txBody>
      </p:sp>
      <p:sp>
        <p:nvSpPr>
          <p:cNvPr id="6" name="Content Placeholder 5"/>
          <p:cNvSpPr>
            <a:spLocks noGrp="1"/>
          </p:cNvSpPr>
          <p:nvPr>
            <p:ph sz="quarter" idx="4"/>
          </p:nvPr>
        </p:nvSpPr>
        <p:spPr>
          <a:xfrm>
            <a:off x="6172201" y="2505074"/>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fld id="{2AC1F691-0377-48DE-B2FE-5BB82D53F674}" type="datetimeFigureOut">
              <a:rPr lang="es-ES" smtClean="0"/>
              <a:pPr>
                <a:defRPr/>
              </a:pPr>
              <a:t>10/10/2024</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6C0D989A-684E-403C-A59A-31A2E2BA3269}" type="slidenum">
              <a:rPr lang="es-ES" smtClean="0"/>
              <a:pPr>
                <a:defRPr/>
              </a:pPr>
              <a:t>‹Nº›</a:t>
            </a:fld>
            <a:endParaRPr lang="es-ES"/>
          </a:p>
        </p:txBody>
      </p:sp>
    </p:spTree>
    <p:extLst>
      <p:ext uri="{BB962C8B-B14F-4D97-AF65-F5344CB8AC3E}">
        <p14:creationId xmlns:p14="http://schemas.microsoft.com/office/powerpoint/2010/main" val="386425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fld id="{422E4530-3D1C-4C49-80BA-25D344A769CA}" type="datetimeFigureOut">
              <a:rPr lang="es-ES" smtClean="0"/>
              <a:pPr>
                <a:defRPr/>
              </a:pPr>
              <a:t>10/10/2024</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43C04835-59FC-4EDE-81A4-57D7185AFE01}" type="slidenum">
              <a:rPr lang="es-ES" smtClean="0"/>
              <a:pPr>
                <a:defRPr/>
              </a:pPr>
              <a:t>‹Nº›</a:t>
            </a:fld>
            <a:endParaRPr lang="es-ES"/>
          </a:p>
        </p:txBody>
      </p:sp>
    </p:spTree>
    <p:extLst>
      <p:ext uri="{BB962C8B-B14F-4D97-AF65-F5344CB8AC3E}">
        <p14:creationId xmlns:p14="http://schemas.microsoft.com/office/powerpoint/2010/main" val="217008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41813B5-EC1A-449E-B479-AA4FBE8264C9}" type="datetimeFigureOut">
              <a:rPr lang="es-ES" smtClean="0"/>
              <a:pPr>
                <a:defRPr/>
              </a:pPr>
              <a:t>10/10/2024</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7E80B6DB-6C0D-45A7-9A26-E65B16CF0EC3}" type="slidenum">
              <a:rPr lang="es-ES" smtClean="0"/>
              <a:pPr>
                <a:defRPr/>
              </a:pPr>
              <a:t>‹Nº›</a:t>
            </a:fld>
            <a:endParaRPr lang="es-ES"/>
          </a:p>
        </p:txBody>
      </p:sp>
    </p:spTree>
    <p:extLst>
      <p:ext uri="{BB962C8B-B14F-4D97-AF65-F5344CB8AC3E}">
        <p14:creationId xmlns:p14="http://schemas.microsoft.com/office/powerpoint/2010/main" val="416187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1ACA01-0C92-4D0C-EA40-69FDFA6187A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85141F7-4735-AA24-EAD4-FDC0135CA79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377D0A7-5E92-35BA-1ADF-C8B75E0BA82A}"/>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5" name="Marcador de pie de página 4">
            <a:extLst>
              <a:ext uri="{FF2B5EF4-FFF2-40B4-BE49-F238E27FC236}">
                <a16:creationId xmlns:a16="http://schemas.microsoft.com/office/drawing/2014/main" id="{6EA3CFC3-281E-98E2-E2DF-49643C1A243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667BE3-8397-8DFA-A4AA-9B9BBF07180E}"/>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24417204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199"/>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6"/>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399"/>
            <a:ext cx="3932237" cy="3811589"/>
          </a:xfr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fld id="{A67EDB21-3DA3-47A4-86E9-A03449CC1B90}" type="datetimeFigureOut">
              <a:rPr lang="es-ES" smtClean="0"/>
              <a:pPr>
                <a:defRPr/>
              </a:pPr>
              <a:t>10/10/2024</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1D220014-A6AB-455C-92A4-81F7FD2676DB}" type="slidenum">
              <a:rPr lang="es-ES" smtClean="0"/>
              <a:pPr>
                <a:defRPr/>
              </a:pPr>
              <a:t>‹Nº›</a:t>
            </a:fld>
            <a:endParaRPr lang="es-ES"/>
          </a:p>
        </p:txBody>
      </p:sp>
    </p:spTree>
    <p:extLst>
      <p:ext uri="{BB962C8B-B14F-4D97-AF65-F5344CB8AC3E}">
        <p14:creationId xmlns:p14="http://schemas.microsoft.com/office/powerpoint/2010/main" val="2224284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199"/>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199"/>
            </a:lvl1pPr>
            <a:lvl2pPr marL="457051" indent="0">
              <a:buNone/>
              <a:defRPr sz="2799"/>
            </a:lvl2pPr>
            <a:lvl3pPr marL="914103" indent="0">
              <a:buNone/>
              <a:defRPr sz="2399"/>
            </a:lvl3pPr>
            <a:lvl4pPr marL="1371154" indent="0">
              <a:buNone/>
              <a:defRPr sz="1999"/>
            </a:lvl4pPr>
            <a:lvl5pPr marL="1828206" indent="0">
              <a:buNone/>
              <a:defRPr sz="1999"/>
            </a:lvl5pPr>
            <a:lvl6pPr marL="2285257" indent="0">
              <a:buNone/>
              <a:defRPr sz="1999"/>
            </a:lvl6pPr>
            <a:lvl7pPr marL="2742308" indent="0">
              <a:buNone/>
              <a:defRPr sz="1999"/>
            </a:lvl7pPr>
            <a:lvl8pPr marL="3199360" indent="0">
              <a:buNone/>
              <a:defRPr sz="1999"/>
            </a:lvl8pPr>
            <a:lvl9pPr marL="3656411" indent="0">
              <a:buNone/>
              <a:defRPr sz="1999"/>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399"/>
            <a:ext cx="3932237" cy="3811589"/>
          </a:xfr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fld id="{7869AF0A-F8B7-49CA-B876-212E92CE9575}" type="datetimeFigureOut">
              <a:rPr lang="es-ES" smtClean="0"/>
              <a:pPr>
                <a:defRPr/>
              </a:pPr>
              <a:t>10/10/2024</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12174BDB-75FD-4ACE-8550-D0E6AB0FFB3F}" type="slidenum">
              <a:rPr lang="es-ES" smtClean="0"/>
              <a:pPr>
                <a:defRPr/>
              </a:pPr>
              <a:t>‹Nº›</a:t>
            </a:fld>
            <a:endParaRPr lang="es-ES"/>
          </a:p>
        </p:txBody>
      </p:sp>
    </p:spTree>
    <p:extLst>
      <p:ext uri="{BB962C8B-B14F-4D97-AF65-F5344CB8AC3E}">
        <p14:creationId xmlns:p14="http://schemas.microsoft.com/office/powerpoint/2010/main" val="40106050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28E9494C-65CA-4826-A31E-A5D6EC2B3030}" type="datetimeFigureOut">
              <a:rPr lang="es-ES" smtClean="0"/>
              <a:pPr>
                <a:defRPr/>
              </a:pPr>
              <a:t>10/10/2024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A0BC882C-6CE6-4768-B6D4-9712CCD98CE3}" type="slidenum">
              <a:rPr lang="es-ES" smtClean="0"/>
              <a:pPr>
                <a:defRPr/>
              </a:pPr>
              <a:t>‹Nº›</a:t>
            </a:fld>
            <a:endParaRPr lang="es-ES"/>
          </a:p>
        </p:txBody>
      </p:sp>
    </p:spTree>
    <p:extLst>
      <p:ext uri="{BB962C8B-B14F-4D97-AF65-F5344CB8AC3E}">
        <p14:creationId xmlns:p14="http://schemas.microsoft.com/office/powerpoint/2010/main" val="31795215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4"/>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1" y="365124"/>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12C6883A-5DF4-4481-961F-26F5C43935D4}" type="datetimeFigureOut">
              <a:rPr lang="es-ES" smtClean="0"/>
              <a:pPr>
                <a:defRPr/>
              </a:pPr>
              <a:t>10/10/2024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EFB1F114-990B-4CA8-A6B7-72615C9914FF}" type="slidenum">
              <a:rPr lang="es-ES" smtClean="0"/>
              <a:pPr>
                <a:defRPr/>
              </a:pPr>
              <a:t>‹Nº›</a:t>
            </a:fld>
            <a:endParaRPr lang="es-ES"/>
          </a:p>
        </p:txBody>
      </p:sp>
    </p:spTree>
    <p:extLst>
      <p:ext uri="{BB962C8B-B14F-4D97-AF65-F5344CB8AC3E}">
        <p14:creationId xmlns:p14="http://schemas.microsoft.com/office/powerpoint/2010/main" val="4251700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FE5272-D35E-9A7C-8E9E-45B0D0DF55E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B27EACC-2581-DCC4-A621-A22525172E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7491445-1274-F69A-435F-6949928BA886}"/>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5" name="Marcador de pie de página 4">
            <a:extLst>
              <a:ext uri="{FF2B5EF4-FFF2-40B4-BE49-F238E27FC236}">
                <a16:creationId xmlns:a16="http://schemas.microsoft.com/office/drawing/2014/main" id="{2D2BDC6C-90C2-07E2-A0FE-ABDF61B259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B7608-23BA-9F4A-EEC1-FF24529FB0DB}"/>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1946181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12E83F-1D71-93BA-F0F8-8B046BB441E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0CBD5AE-0A3F-CD90-D166-60259D53193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A230C70-EA00-7BB1-BB58-3C77B320B6C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4131E00-C2D9-CE8A-9AF6-939DC7BEFE41}"/>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6" name="Marcador de pie de página 5">
            <a:extLst>
              <a:ext uri="{FF2B5EF4-FFF2-40B4-BE49-F238E27FC236}">
                <a16:creationId xmlns:a16="http://schemas.microsoft.com/office/drawing/2014/main" id="{B4D22967-04FB-2584-01E4-84CFC48240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ADC11ED-F424-7561-5954-99561CEB2EBD}"/>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118031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B15B3E-34F4-DDF1-632E-63ADB84C3C6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52644A9-B314-3591-113D-6382559149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4CF32E1-2B84-F39F-68BC-D3CCCAD55E2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C461CFCC-C3D1-8B90-4859-BBC9126E11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D45DA0B-A8C2-06D7-0C9B-0202BE6D742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A121A56-2E7E-71FD-77CD-D8A56C32C43D}"/>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8" name="Marcador de pie de página 7">
            <a:extLst>
              <a:ext uri="{FF2B5EF4-FFF2-40B4-BE49-F238E27FC236}">
                <a16:creationId xmlns:a16="http://schemas.microsoft.com/office/drawing/2014/main" id="{3462112D-80AD-D8C3-3C73-57FC61397F1A}"/>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4A1C255-F9DA-649B-408C-B988F98BE183}"/>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2249503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045242-3405-729B-81B8-96FF4DC70A3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76CE54C-A980-0E83-A689-499834A077E6}"/>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4" name="Marcador de pie de página 3">
            <a:extLst>
              <a:ext uri="{FF2B5EF4-FFF2-40B4-BE49-F238E27FC236}">
                <a16:creationId xmlns:a16="http://schemas.microsoft.com/office/drawing/2014/main" id="{2D81A86A-EF3B-0B58-69CC-FD99D4D9731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1891FE8-BAD2-75D4-B51E-86EC54D56A5B}"/>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546891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8B87B78-3963-80A1-D4BB-4FBC92F6C90E}"/>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3" name="Marcador de pie de página 2">
            <a:extLst>
              <a:ext uri="{FF2B5EF4-FFF2-40B4-BE49-F238E27FC236}">
                <a16:creationId xmlns:a16="http://schemas.microsoft.com/office/drawing/2014/main" id="{71E950A6-505B-F596-68A6-2023F954D9D8}"/>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64B8423-49C5-F27F-27C9-911F40536F6D}"/>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3698218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EA490-4BF4-08A5-948F-FA82055983E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E6F0A83-E4E7-BFEA-5C46-356A62A86A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B795391-9932-61F9-3EA0-5BC82829DA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0A6C708-16D6-CA50-EB66-BC5797C434AC}"/>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6" name="Marcador de pie de página 5">
            <a:extLst>
              <a:ext uri="{FF2B5EF4-FFF2-40B4-BE49-F238E27FC236}">
                <a16:creationId xmlns:a16="http://schemas.microsoft.com/office/drawing/2014/main" id="{DF05BCA5-8A34-6FCE-6AE0-86A6C496E9D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6A74827-39FA-8212-029C-2E37BDDFC4CA}"/>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3019292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787613-5D52-0AE6-3C84-DE241A5B955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7A69B13-C720-BEFA-8BFB-98CF1B52A6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C6C92129-635E-57BA-5A68-DB7A172E49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13045F0-FF3C-2E14-F29C-EF1C175A4857}"/>
              </a:ext>
            </a:extLst>
          </p:cNvPr>
          <p:cNvSpPr>
            <a:spLocks noGrp="1"/>
          </p:cNvSpPr>
          <p:nvPr>
            <p:ph type="dt" sz="half" idx="10"/>
          </p:nvPr>
        </p:nvSpPr>
        <p:spPr/>
        <p:txBody>
          <a:bodyPr/>
          <a:lstStyle/>
          <a:p>
            <a:fld id="{56248A1A-1AD3-49A6-9234-2A2F5173B61F}" type="datetimeFigureOut">
              <a:rPr lang="es-ES" smtClean="0"/>
              <a:t>10/10/2024</a:t>
            </a:fld>
            <a:endParaRPr lang="es-ES"/>
          </a:p>
        </p:txBody>
      </p:sp>
      <p:sp>
        <p:nvSpPr>
          <p:cNvPr id="6" name="Marcador de pie de página 5">
            <a:extLst>
              <a:ext uri="{FF2B5EF4-FFF2-40B4-BE49-F238E27FC236}">
                <a16:creationId xmlns:a16="http://schemas.microsoft.com/office/drawing/2014/main" id="{0579B619-7757-77F3-C3E7-AD379A6204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F467438-6915-A46C-5B78-FADD3CBFC91B}"/>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124532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500">
              <a:srgbClr val="00DDAE"/>
            </a:gs>
            <a:gs pos="0">
              <a:srgbClr val="00F4B4"/>
            </a:gs>
            <a:gs pos="68000">
              <a:srgbClr val="00CEC0"/>
            </a:gs>
            <a:gs pos="100000">
              <a:srgbClr val="005FDD"/>
            </a:gs>
            <a:gs pos="0">
              <a:srgbClr val="005FDD"/>
            </a:gs>
          </a:gsLst>
          <a:lin ang="2700000" scaled="1"/>
          <a:tileRect/>
        </a:gra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FD9AA06-7135-B92A-2BC3-0A39CBEBAC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8B0CE0-9698-D48A-C2DB-D065004D76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BD1DFFD-F16C-6643-D159-A7232E44DC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6248A1A-1AD3-49A6-9234-2A2F5173B61F}" type="datetimeFigureOut">
              <a:rPr lang="es-ES" smtClean="0"/>
              <a:t>10/10/2024</a:t>
            </a:fld>
            <a:endParaRPr lang="es-ES"/>
          </a:p>
        </p:txBody>
      </p:sp>
      <p:sp>
        <p:nvSpPr>
          <p:cNvPr id="5" name="Marcador de pie de página 4">
            <a:extLst>
              <a:ext uri="{FF2B5EF4-FFF2-40B4-BE49-F238E27FC236}">
                <a16:creationId xmlns:a16="http://schemas.microsoft.com/office/drawing/2014/main" id="{02272C9C-D56C-174D-38EE-1141B4702C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AD62EBC-BE23-02BA-619F-A832F762AF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7D5B22-5342-48F8-A1A6-F3953F5B3D96}" type="slidenum">
              <a:rPr lang="es-ES" smtClean="0"/>
              <a:t>‹Nº›</a:t>
            </a:fld>
            <a:endParaRPr lang="es-ES"/>
          </a:p>
        </p:txBody>
      </p:sp>
    </p:spTree>
    <p:extLst>
      <p:ext uri="{BB962C8B-B14F-4D97-AF65-F5344CB8AC3E}">
        <p14:creationId xmlns:p14="http://schemas.microsoft.com/office/powerpoint/2010/main" val="2158100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500">
              <a:srgbClr val="00DDAE"/>
            </a:gs>
            <a:gs pos="0">
              <a:srgbClr val="00F4B4"/>
            </a:gs>
            <a:gs pos="68000">
              <a:srgbClr val="00CEC0"/>
            </a:gs>
            <a:gs pos="100000">
              <a:srgbClr val="005FDD"/>
            </a:gs>
            <a:gs pos="0">
              <a:srgbClr val="005FDD"/>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DC1BB29-BF85-4BFF-A401-0641750C2896}" type="datetimeFigureOut">
              <a:rPr lang="es-ES" smtClean="0"/>
              <a:pPr>
                <a:defRPr/>
              </a:pPr>
              <a:t>10/10/2024</a:t>
            </a:fld>
            <a:endParaRPr lang="es-E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6073D86-5A95-4A86-A3AD-ADC6803D887C}" type="slidenum">
              <a:rPr lang="es-ES" smtClean="0"/>
              <a:pPr>
                <a:defRPr/>
              </a:pPr>
              <a:t>‹Nº›</a:t>
            </a:fld>
            <a:endParaRPr lang="es-ES"/>
          </a:p>
        </p:txBody>
      </p:sp>
    </p:spTree>
    <p:extLst>
      <p:ext uri="{BB962C8B-B14F-4D97-AF65-F5344CB8AC3E}">
        <p14:creationId xmlns:p14="http://schemas.microsoft.com/office/powerpoint/2010/main" val="36194658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0.jpg"/><Relationship Id="rId1" Type="http://schemas.openxmlformats.org/officeDocument/2006/relationships/slideLayout" Target="../slideLayouts/slideLayout7.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43.jpg"/></Relationships>
</file>

<file path=ppt/slides/_rels/slide1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9.xml"/><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jpg"/><Relationship Id="rId1" Type="http://schemas.openxmlformats.org/officeDocument/2006/relationships/slideLayout" Target="../slideLayouts/slideLayout1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 Id="rId5" Type="http://schemas.openxmlformats.org/officeDocument/2006/relationships/image" Target="../media/image61.png"/><Relationship Id="rId4" Type="http://schemas.openxmlformats.org/officeDocument/2006/relationships/image" Target="../media/image60.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2.png"/><Relationship Id="rId1" Type="http://schemas.openxmlformats.org/officeDocument/2006/relationships/slideLayout" Target="../slideLayouts/slideLayout19.xml"/><Relationship Id="rId4" Type="http://schemas.openxmlformats.org/officeDocument/2006/relationships/image" Target="../media/image63.png"/></Relationships>
</file>

<file path=ppt/slides/_rels/slide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19.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1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19.xml"/><Relationship Id="rId5" Type="http://schemas.openxmlformats.org/officeDocument/2006/relationships/image" Target="../media/image79.jpg"/><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jp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nterfaz de usuario gráfica, Sitio web&#10;&#10;Descripción generada automáticamente con confianza media">
            <a:extLst>
              <a:ext uri="{FF2B5EF4-FFF2-40B4-BE49-F238E27FC236}">
                <a16:creationId xmlns:a16="http://schemas.microsoft.com/office/drawing/2014/main" id="{B0032CB1-2C63-8D7D-4775-C42E0E6B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254" y="0"/>
            <a:ext cx="12580508" cy="6826138"/>
          </a:xfrm>
          <a:prstGeom prst="rect">
            <a:avLst/>
          </a:prstGeom>
        </p:spPr>
      </p:pic>
    </p:spTree>
    <p:extLst>
      <p:ext uri="{BB962C8B-B14F-4D97-AF65-F5344CB8AC3E}">
        <p14:creationId xmlns:p14="http://schemas.microsoft.com/office/powerpoint/2010/main" val="3625522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Imagen que contiene montaña, exterior, naturaleza, parado&#10;&#10;Descripción generada automáticamente">
            <a:extLst>
              <a:ext uri="{FF2B5EF4-FFF2-40B4-BE49-F238E27FC236}">
                <a16:creationId xmlns:a16="http://schemas.microsoft.com/office/drawing/2014/main" id="{0AA8663D-AF87-1863-3DA3-82466B39A6AC}"/>
              </a:ext>
            </a:extLst>
          </p:cNvPr>
          <p:cNvPicPr>
            <a:picLocks noChangeAspect="1"/>
          </p:cNvPicPr>
          <p:nvPr/>
        </p:nvPicPr>
        <p:blipFill>
          <a:blip r:embed="rId2">
            <a:extLst>
              <a:ext uri="{28A0092B-C50C-407E-A947-70E740481C1C}">
                <a14:useLocalDpi xmlns:a14="http://schemas.microsoft.com/office/drawing/2010/main" val="0"/>
              </a:ext>
            </a:extLst>
          </a:blip>
          <a:srcRect t="15746"/>
          <a:stretch/>
        </p:blipFill>
        <p:spPr>
          <a:xfrm>
            <a:off x="-3008" y="-14796"/>
            <a:ext cx="12191980" cy="6856718"/>
          </a:xfrm>
          <a:prstGeom prst="rect">
            <a:avLst/>
          </a:prstGeom>
        </p:spPr>
      </p:pic>
      <p:pic>
        <p:nvPicPr>
          <p:cNvPr id="2" name="Imagen 1">
            <a:extLst>
              <a:ext uri="{FF2B5EF4-FFF2-40B4-BE49-F238E27FC236}">
                <a16:creationId xmlns:a16="http://schemas.microsoft.com/office/drawing/2014/main" id="{364093F8-9ACA-94A4-BF28-CC67A98E99B4}"/>
              </a:ext>
            </a:extLst>
          </p:cNvPr>
          <p:cNvPicPr>
            <a:picLocks noChangeAspect="1"/>
          </p:cNvPicPr>
          <p:nvPr/>
        </p:nvPicPr>
        <p:blipFill>
          <a:blip r:embed="rId3"/>
          <a:stretch>
            <a:fillRect/>
          </a:stretch>
        </p:blipFill>
        <p:spPr>
          <a:xfrm>
            <a:off x="3028" y="5052382"/>
            <a:ext cx="12192000" cy="3579080"/>
          </a:xfrm>
          <a:prstGeom prst="rect">
            <a:avLst/>
          </a:prstGeom>
        </p:spPr>
      </p:pic>
    </p:spTree>
    <p:extLst>
      <p:ext uri="{BB962C8B-B14F-4D97-AF65-F5344CB8AC3E}">
        <p14:creationId xmlns:p14="http://schemas.microsoft.com/office/powerpoint/2010/main" val="3867977558"/>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Imagen que contiene montaña, exterior, naturaleza, parado&#10;&#10;Descripción generada automáticamente">
            <a:extLst>
              <a:ext uri="{FF2B5EF4-FFF2-40B4-BE49-F238E27FC236}">
                <a16:creationId xmlns:a16="http://schemas.microsoft.com/office/drawing/2014/main" id="{0AA8663D-AF87-1863-3DA3-82466B39A6AC}"/>
              </a:ext>
            </a:extLst>
          </p:cNvPr>
          <p:cNvPicPr>
            <a:picLocks noChangeAspect="1"/>
          </p:cNvPicPr>
          <p:nvPr/>
        </p:nvPicPr>
        <p:blipFill>
          <a:blip r:embed="rId2">
            <a:alphaModFix/>
            <a:extLst>
              <a:ext uri="{28A0092B-C50C-407E-A947-70E740481C1C}">
                <a14:useLocalDpi xmlns:a14="http://schemas.microsoft.com/office/drawing/2010/main" val="0"/>
              </a:ext>
            </a:extLst>
          </a:blip>
          <a:srcRect t="15746"/>
          <a:stretch/>
        </p:blipFill>
        <p:spPr>
          <a:xfrm>
            <a:off x="-1504" y="0"/>
            <a:ext cx="12191980" cy="6856718"/>
          </a:xfrm>
          <a:prstGeom prst="rect">
            <a:avLst/>
          </a:prstGeom>
        </p:spPr>
      </p:pic>
      <p:grpSp>
        <p:nvGrpSpPr>
          <p:cNvPr id="2" name="Grupo 1">
            <a:extLst>
              <a:ext uri="{FF2B5EF4-FFF2-40B4-BE49-F238E27FC236}">
                <a16:creationId xmlns:a16="http://schemas.microsoft.com/office/drawing/2014/main" id="{5F0266D7-4B99-7B15-7FD4-2CFAFC4F0610}"/>
              </a:ext>
            </a:extLst>
          </p:cNvPr>
          <p:cNvGrpSpPr/>
          <p:nvPr/>
        </p:nvGrpSpPr>
        <p:grpSpPr>
          <a:xfrm>
            <a:off x="-149298" y="930350"/>
            <a:ext cx="5975367" cy="2307121"/>
            <a:chOff x="-224248" y="930350"/>
            <a:chExt cx="5975367" cy="2307121"/>
          </a:xfrm>
        </p:grpSpPr>
        <p:pic>
          <p:nvPicPr>
            <p:cNvPr id="18" name="Imagen 17" descr="Un dibujo de una botella&#10;&#10;Descripción generada automáticamente con confianza media">
              <a:extLst>
                <a:ext uri="{FF2B5EF4-FFF2-40B4-BE49-F238E27FC236}">
                  <a16:creationId xmlns:a16="http://schemas.microsoft.com/office/drawing/2014/main" id="{440E342A-F0CC-CC4D-AA12-0983269101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0438" y="930350"/>
              <a:ext cx="3460681" cy="2307121"/>
            </a:xfrm>
            <a:prstGeom prst="rect">
              <a:avLst/>
            </a:prstGeom>
            <a:ln w="149225">
              <a:solidFill>
                <a:schemeClr val="tx2">
                  <a:lumMod val="10000"/>
                  <a:lumOff val="90000"/>
                </a:schemeClr>
              </a:solidFill>
            </a:ln>
          </p:spPr>
        </p:pic>
        <p:sp>
          <p:nvSpPr>
            <p:cNvPr id="20" name="CuadroTexto 19">
              <a:extLst>
                <a:ext uri="{FF2B5EF4-FFF2-40B4-BE49-F238E27FC236}">
                  <a16:creationId xmlns:a16="http://schemas.microsoft.com/office/drawing/2014/main" id="{65F78EFE-9606-D6D2-E372-798AE2958A95}"/>
                </a:ext>
              </a:extLst>
            </p:cNvPr>
            <p:cNvSpPr txBox="1"/>
            <p:nvPr/>
          </p:nvSpPr>
          <p:spPr>
            <a:xfrm>
              <a:off x="2290438" y="2641323"/>
              <a:ext cx="3460681" cy="581279"/>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SMARTWORKING</a:t>
              </a:r>
            </a:p>
          </p:txBody>
        </p:sp>
        <p:sp>
          <p:nvSpPr>
            <p:cNvPr id="24" name="Marcador de contenido 2">
              <a:extLst>
                <a:ext uri="{FF2B5EF4-FFF2-40B4-BE49-F238E27FC236}">
                  <a16:creationId xmlns:a16="http://schemas.microsoft.com/office/drawing/2014/main" id="{76DC5D29-89FD-805C-D70E-2F5546451E21}"/>
                </a:ext>
              </a:extLst>
            </p:cNvPr>
            <p:cNvSpPr txBox="1">
              <a:spLocks/>
            </p:cNvSpPr>
            <p:nvPr/>
          </p:nvSpPr>
          <p:spPr>
            <a:xfrm>
              <a:off x="-224248" y="1688727"/>
              <a:ext cx="2081561" cy="1226652"/>
            </a:xfrm>
            <a:prstGeom prst="rect">
              <a:avLst/>
            </a:prstGeom>
          </p:spPr>
          <p:txBody>
            <a:bodyPr vert="horz" lIns="45720" tIns="45720" rIns="45720" bIns="45720" rtlCol="0">
              <a:noAutofit/>
            </a:bodyPr>
            <a:lstStyle>
              <a:defPPr>
                <a:defRPr lang="es-ES"/>
              </a:defPPr>
              <a:lvl1pPr marL="91445" indent="-91445" defTabSz="914446">
                <a:lnSpc>
                  <a:spcPct val="90000"/>
                </a:lnSpc>
                <a:spcBef>
                  <a:spcPts val="1200"/>
                </a:spcBef>
                <a:spcAft>
                  <a:spcPts val="200"/>
                </a:spcAft>
                <a:buClr>
                  <a:srgbClr val="1CADE4"/>
                </a:buClr>
                <a:buSzPct val="100000"/>
                <a:buFont typeface="Tw Cen MT" panose="020B0602020104020603" pitchFamily="34" charset="0"/>
                <a:buChar char=" "/>
                <a:defRPr sz="2400">
                  <a:solidFill>
                    <a:schemeClr val="bg1"/>
                  </a:solidFill>
                  <a:latin typeface="Tw Cen MT" panose="020B0602020104020603"/>
                </a:defRPr>
              </a:lvl1pPr>
              <a:lvl2pPr marL="265176" indent="-137160">
                <a:lnSpc>
                  <a:spcPct val="90000"/>
                </a:lnSpc>
                <a:spcBef>
                  <a:spcPts val="200"/>
                </a:spcBef>
                <a:spcAft>
                  <a:spcPts val="400"/>
                </a:spcAft>
                <a:buClr>
                  <a:schemeClr val="accent1"/>
                </a:buClr>
                <a:buFont typeface="Wingdings 3" pitchFamily="18" charset="2"/>
                <a:buChar char=""/>
              </a:lvl2pPr>
              <a:lvl3pPr marL="448056" indent="-137160">
                <a:lnSpc>
                  <a:spcPct val="90000"/>
                </a:lnSpc>
                <a:spcBef>
                  <a:spcPts val="200"/>
                </a:spcBef>
                <a:spcAft>
                  <a:spcPts val="400"/>
                </a:spcAft>
                <a:buClr>
                  <a:schemeClr val="accent1"/>
                </a:buClr>
                <a:buFont typeface="Wingdings 3" pitchFamily="18" charset="2"/>
                <a:buChar char=""/>
                <a:defRPr sz="1400"/>
              </a:lvl3pPr>
              <a:lvl4pPr marL="594360" indent="-137160">
                <a:lnSpc>
                  <a:spcPct val="90000"/>
                </a:lnSpc>
                <a:spcBef>
                  <a:spcPts val="200"/>
                </a:spcBef>
                <a:spcAft>
                  <a:spcPts val="400"/>
                </a:spcAft>
                <a:buClr>
                  <a:schemeClr val="accent1"/>
                </a:buClr>
                <a:buFont typeface="Wingdings 3" pitchFamily="18" charset="2"/>
                <a:buChar char=""/>
                <a:defRPr sz="1400"/>
              </a:lvl4pPr>
              <a:lvl5pPr marL="777240" indent="-137160">
                <a:lnSpc>
                  <a:spcPct val="90000"/>
                </a:lnSpc>
                <a:spcBef>
                  <a:spcPts val="200"/>
                </a:spcBef>
                <a:spcAft>
                  <a:spcPts val="400"/>
                </a:spcAft>
                <a:buClr>
                  <a:schemeClr val="accent1"/>
                </a:buClr>
                <a:buFont typeface="Wingdings 3" pitchFamily="18" charset="2"/>
                <a:buChar char=""/>
                <a:defRPr sz="1400"/>
              </a:lvl5pPr>
              <a:lvl6pPr marL="914400" indent="-137160">
                <a:lnSpc>
                  <a:spcPct val="90000"/>
                </a:lnSpc>
                <a:spcBef>
                  <a:spcPts val="200"/>
                </a:spcBef>
                <a:spcAft>
                  <a:spcPts val="400"/>
                </a:spcAft>
                <a:buClr>
                  <a:schemeClr val="accent1"/>
                </a:buClr>
                <a:buFont typeface="Wingdings 3" pitchFamily="18" charset="2"/>
                <a:buChar char=""/>
                <a:defRPr sz="1400"/>
              </a:lvl6pPr>
              <a:lvl7pPr marL="1060704" indent="-137160">
                <a:lnSpc>
                  <a:spcPct val="90000"/>
                </a:lnSpc>
                <a:spcBef>
                  <a:spcPts val="200"/>
                </a:spcBef>
                <a:spcAft>
                  <a:spcPts val="400"/>
                </a:spcAft>
                <a:buClr>
                  <a:schemeClr val="accent1"/>
                </a:buClr>
                <a:buFont typeface="Wingdings 3" pitchFamily="18" charset="2"/>
                <a:buChar char=""/>
                <a:defRPr sz="1400"/>
              </a:lvl7pPr>
              <a:lvl8pPr marL="1216152" indent="-137160">
                <a:lnSpc>
                  <a:spcPct val="90000"/>
                </a:lnSpc>
                <a:spcBef>
                  <a:spcPts val="200"/>
                </a:spcBef>
                <a:spcAft>
                  <a:spcPts val="400"/>
                </a:spcAft>
                <a:buClr>
                  <a:schemeClr val="accent1"/>
                </a:buClr>
                <a:buFont typeface="Wingdings 3" pitchFamily="18" charset="2"/>
                <a:buChar char=""/>
                <a:defRPr sz="1400"/>
              </a:lvl8pPr>
              <a:lvl9pPr marL="1362456" indent="-137160">
                <a:lnSpc>
                  <a:spcPct val="90000"/>
                </a:lnSpc>
                <a:spcBef>
                  <a:spcPts val="200"/>
                </a:spcBef>
                <a:spcAft>
                  <a:spcPts val="400"/>
                </a:spcAft>
                <a:buClr>
                  <a:schemeClr val="accent1"/>
                </a:buClr>
                <a:buFont typeface="Wingdings 3" pitchFamily="18" charset="2"/>
                <a:buChar char=""/>
                <a:defRPr sz="1400"/>
              </a:lvl9pPr>
            </a:lstStyle>
            <a:p>
              <a:pPr algn="r"/>
              <a:r>
                <a:rPr lang="es-ES" sz="2200" dirty="0"/>
                <a:t>TRABAJO  EXCELENTE DESDE CUALQUIER LUGAR</a:t>
              </a:r>
            </a:p>
            <a:p>
              <a:pPr algn="r"/>
              <a:endParaRPr lang="es-ES" sz="2200" dirty="0"/>
            </a:p>
            <a:p>
              <a:pPr algn="r"/>
              <a:endParaRPr lang="es-ES" sz="2200" dirty="0"/>
            </a:p>
            <a:p>
              <a:pPr algn="r"/>
              <a:endParaRPr lang="es-ES" sz="2200" dirty="0"/>
            </a:p>
            <a:p>
              <a:pPr algn="r"/>
              <a:endParaRPr lang="es-ES" sz="2200" dirty="0"/>
            </a:p>
            <a:p>
              <a:pPr algn="r"/>
              <a:endParaRPr lang="es-ES" sz="2200" dirty="0"/>
            </a:p>
          </p:txBody>
        </p:sp>
      </p:grpSp>
      <p:grpSp>
        <p:nvGrpSpPr>
          <p:cNvPr id="7" name="Grupo 6">
            <a:extLst>
              <a:ext uri="{FF2B5EF4-FFF2-40B4-BE49-F238E27FC236}">
                <a16:creationId xmlns:a16="http://schemas.microsoft.com/office/drawing/2014/main" id="{5F9D0A61-CF06-C3B3-062B-AB8834B6FA73}"/>
              </a:ext>
            </a:extLst>
          </p:cNvPr>
          <p:cNvGrpSpPr/>
          <p:nvPr/>
        </p:nvGrpSpPr>
        <p:grpSpPr>
          <a:xfrm>
            <a:off x="-65556" y="3677742"/>
            <a:ext cx="5895604" cy="2414780"/>
            <a:chOff x="-140506" y="3677742"/>
            <a:chExt cx="5895604" cy="2414780"/>
          </a:xfrm>
        </p:grpSpPr>
        <p:pic>
          <p:nvPicPr>
            <p:cNvPr id="12" name="Imagen 11" descr="Una persona sosteniendo una laptop&#10;&#10;Descripción generada automáticamente con confianza media">
              <a:extLst>
                <a:ext uri="{FF2B5EF4-FFF2-40B4-BE49-F238E27FC236}">
                  <a16:creationId xmlns:a16="http://schemas.microsoft.com/office/drawing/2014/main" id="{61BF7A5A-E184-4F6D-8872-F183E9B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4417" y="3677742"/>
              <a:ext cx="3460681" cy="2414780"/>
            </a:xfrm>
            <a:prstGeom prst="rect">
              <a:avLst/>
            </a:prstGeom>
            <a:ln w="149225">
              <a:solidFill>
                <a:schemeClr val="tx2">
                  <a:lumMod val="10000"/>
                  <a:lumOff val="90000"/>
                </a:schemeClr>
              </a:solidFill>
            </a:ln>
          </p:spPr>
        </p:pic>
        <p:sp>
          <p:nvSpPr>
            <p:cNvPr id="21" name="CuadroTexto 20">
              <a:extLst>
                <a:ext uri="{FF2B5EF4-FFF2-40B4-BE49-F238E27FC236}">
                  <a16:creationId xmlns:a16="http://schemas.microsoft.com/office/drawing/2014/main" id="{AE8AE554-8282-3091-52B0-4A0618014FF0}"/>
                </a:ext>
              </a:extLst>
            </p:cNvPr>
            <p:cNvSpPr txBox="1"/>
            <p:nvPr/>
          </p:nvSpPr>
          <p:spPr>
            <a:xfrm>
              <a:off x="2279734" y="5468211"/>
              <a:ext cx="3471385" cy="624311"/>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48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2000" dirty="0"/>
                <a:t>MERITOCRACIA EN RED</a:t>
              </a:r>
            </a:p>
          </p:txBody>
        </p:sp>
        <p:sp>
          <p:nvSpPr>
            <p:cNvPr id="25" name="Marcador de contenido 2">
              <a:extLst>
                <a:ext uri="{FF2B5EF4-FFF2-40B4-BE49-F238E27FC236}">
                  <a16:creationId xmlns:a16="http://schemas.microsoft.com/office/drawing/2014/main" id="{1403A44D-7309-7C5E-B383-093F3EF366D3}"/>
                </a:ext>
              </a:extLst>
            </p:cNvPr>
            <p:cNvSpPr txBox="1">
              <a:spLocks/>
            </p:cNvSpPr>
            <p:nvPr/>
          </p:nvSpPr>
          <p:spPr>
            <a:xfrm>
              <a:off x="-140506" y="4550779"/>
              <a:ext cx="2248744" cy="1499616"/>
            </a:xfrm>
            <a:prstGeom prst="rect">
              <a:avLst/>
            </a:prstGeom>
          </p:spPr>
          <p:txBody>
            <a:bodyPr vert="horz" lIns="45720" tIns="45720" rIns="45720" bIns="45720" rtlCol="0">
              <a:noAutofit/>
            </a:bodyPr>
            <a:lstStyle>
              <a:defPPr>
                <a:defRPr lang="es-ES"/>
              </a:defPPr>
              <a:lvl1pPr marL="91445" indent="-91445" defTabSz="914446">
                <a:lnSpc>
                  <a:spcPct val="90000"/>
                </a:lnSpc>
                <a:spcBef>
                  <a:spcPts val="1200"/>
                </a:spcBef>
                <a:spcAft>
                  <a:spcPts val="200"/>
                </a:spcAft>
                <a:buClr>
                  <a:srgbClr val="1CADE4"/>
                </a:buClr>
                <a:buSzPct val="100000"/>
                <a:buFont typeface="Tw Cen MT" panose="020B0602020104020603" pitchFamily="34" charset="0"/>
                <a:buChar char=" "/>
                <a:defRPr sz="2400">
                  <a:solidFill>
                    <a:schemeClr val="bg1"/>
                  </a:solidFill>
                  <a:latin typeface="Tw Cen MT" panose="020B0602020104020603"/>
                </a:defRPr>
              </a:lvl1pPr>
              <a:lvl2pPr marL="265176" indent="-137160">
                <a:lnSpc>
                  <a:spcPct val="90000"/>
                </a:lnSpc>
                <a:spcBef>
                  <a:spcPts val="200"/>
                </a:spcBef>
                <a:spcAft>
                  <a:spcPts val="400"/>
                </a:spcAft>
                <a:buClr>
                  <a:schemeClr val="accent1"/>
                </a:buClr>
                <a:buFont typeface="Wingdings 3" pitchFamily="18" charset="2"/>
                <a:buChar char=""/>
              </a:lvl2pPr>
              <a:lvl3pPr marL="448056" indent="-137160">
                <a:lnSpc>
                  <a:spcPct val="90000"/>
                </a:lnSpc>
                <a:spcBef>
                  <a:spcPts val="200"/>
                </a:spcBef>
                <a:spcAft>
                  <a:spcPts val="400"/>
                </a:spcAft>
                <a:buClr>
                  <a:schemeClr val="accent1"/>
                </a:buClr>
                <a:buFont typeface="Wingdings 3" pitchFamily="18" charset="2"/>
                <a:buChar char=""/>
                <a:defRPr sz="1400"/>
              </a:lvl3pPr>
              <a:lvl4pPr marL="594360" indent="-137160">
                <a:lnSpc>
                  <a:spcPct val="90000"/>
                </a:lnSpc>
                <a:spcBef>
                  <a:spcPts val="200"/>
                </a:spcBef>
                <a:spcAft>
                  <a:spcPts val="400"/>
                </a:spcAft>
                <a:buClr>
                  <a:schemeClr val="accent1"/>
                </a:buClr>
                <a:buFont typeface="Wingdings 3" pitchFamily="18" charset="2"/>
                <a:buChar char=""/>
                <a:defRPr sz="1400"/>
              </a:lvl4pPr>
              <a:lvl5pPr marL="777240" indent="-137160">
                <a:lnSpc>
                  <a:spcPct val="90000"/>
                </a:lnSpc>
                <a:spcBef>
                  <a:spcPts val="200"/>
                </a:spcBef>
                <a:spcAft>
                  <a:spcPts val="400"/>
                </a:spcAft>
                <a:buClr>
                  <a:schemeClr val="accent1"/>
                </a:buClr>
                <a:buFont typeface="Wingdings 3" pitchFamily="18" charset="2"/>
                <a:buChar char=""/>
                <a:defRPr sz="1400"/>
              </a:lvl5pPr>
              <a:lvl6pPr marL="914400" indent="-137160">
                <a:lnSpc>
                  <a:spcPct val="90000"/>
                </a:lnSpc>
                <a:spcBef>
                  <a:spcPts val="200"/>
                </a:spcBef>
                <a:spcAft>
                  <a:spcPts val="400"/>
                </a:spcAft>
                <a:buClr>
                  <a:schemeClr val="accent1"/>
                </a:buClr>
                <a:buFont typeface="Wingdings 3" pitchFamily="18" charset="2"/>
                <a:buChar char=""/>
                <a:defRPr sz="1400"/>
              </a:lvl6pPr>
              <a:lvl7pPr marL="1060704" indent="-137160">
                <a:lnSpc>
                  <a:spcPct val="90000"/>
                </a:lnSpc>
                <a:spcBef>
                  <a:spcPts val="200"/>
                </a:spcBef>
                <a:spcAft>
                  <a:spcPts val="400"/>
                </a:spcAft>
                <a:buClr>
                  <a:schemeClr val="accent1"/>
                </a:buClr>
                <a:buFont typeface="Wingdings 3" pitchFamily="18" charset="2"/>
                <a:buChar char=""/>
                <a:defRPr sz="1400"/>
              </a:lvl7pPr>
              <a:lvl8pPr marL="1216152" indent="-137160">
                <a:lnSpc>
                  <a:spcPct val="90000"/>
                </a:lnSpc>
                <a:spcBef>
                  <a:spcPts val="200"/>
                </a:spcBef>
                <a:spcAft>
                  <a:spcPts val="400"/>
                </a:spcAft>
                <a:buClr>
                  <a:schemeClr val="accent1"/>
                </a:buClr>
                <a:buFont typeface="Wingdings 3" pitchFamily="18" charset="2"/>
                <a:buChar char=""/>
                <a:defRPr sz="1400"/>
              </a:lvl8pPr>
              <a:lvl9pPr marL="1362456" indent="-137160">
                <a:lnSpc>
                  <a:spcPct val="90000"/>
                </a:lnSpc>
                <a:spcBef>
                  <a:spcPts val="200"/>
                </a:spcBef>
                <a:spcAft>
                  <a:spcPts val="400"/>
                </a:spcAft>
                <a:buClr>
                  <a:schemeClr val="accent1"/>
                </a:buClr>
                <a:buFont typeface="Wingdings 3" pitchFamily="18" charset="2"/>
                <a:buChar char=""/>
                <a:defRPr sz="1400"/>
              </a:lvl9pPr>
            </a:lstStyle>
            <a:p>
              <a:pPr algn="r"/>
              <a:endParaRPr lang="es-ES" sz="2100" dirty="0"/>
            </a:p>
            <a:p>
              <a:pPr algn="r"/>
              <a:r>
                <a:rPr lang="es-ES" sz="2100" dirty="0"/>
                <a:t>EMPATÍA DIGITAL &amp; COLABORACIÓN RADICAL</a:t>
              </a:r>
            </a:p>
            <a:p>
              <a:pPr algn="r"/>
              <a:endParaRPr lang="es-ES" sz="2100" dirty="0"/>
            </a:p>
            <a:p>
              <a:pPr algn="r"/>
              <a:endParaRPr lang="es-ES" sz="2100" dirty="0"/>
            </a:p>
            <a:p>
              <a:pPr algn="r"/>
              <a:endParaRPr lang="es-ES" sz="2100" dirty="0"/>
            </a:p>
          </p:txBody>
        </p:sp>
      </p:grpSp>
      <p:grpSp>
        <p:nvGrpSpPr>
          <p:cNvPr id="4" name="Grupo 3">
            <a:extLst>
              <a:ext uri="{FF2B5EF4-FFF2-40B4-BE49-F238E27FC236}">
                <a16:creationId xmlns:a16="http://schemas.microsoft.com/office/drawing/2014/main" id="{0DB9F655-1D83-5EED-04F6-AE13C094F64C}"/>
              </a:ext>
            </a:extLst>
          </p:cNvPr>
          <p:cNvGrpSpPr/>
          <p:nvPr/>
        </p:nvGrpSpPr>
        <p:grpSpPr>
          <a:xfrm>
            <a:off x="6258292" y="924098"/>
            <a:ext cx="5978660" cy="2307121"/>
            <a:chOff x="6183342" y="924098"/>
            <a:chExt cx="5978660" cy="2307121"/>
          </a:xfrm>
        </p:grpSpPr>
        <p:pic>
          <p:nvPicPr>
            <p:cNvPr id="5" name="Imagen 4" descr="Imagen que contiene vistiendo, viendo, mujer, cerca&#10;&#10;Descripción generada automáticamente">
              <a:extLst>
                <a:ext uri="{FF2B5EF4-FFF2-40B4-BE49-F238E27FC236}">
                  <a16:creationId xmlns:a16="http://schemas.microsoft.com/office/drawing/2014/main" id="{5CA66DAA-9041-BC10-682D-22911D9EDB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4244" y="924098"/>
              <a:ext cx="3912256" cy="2307121"/>
            </a:xfrm>
            <a:prstGeom prst="rect">
              <a:avLst/>
            </a:prstGeom>
            <a:ln w="149225">
              <a:solidFill>
                <a:schemeClr val="tx2">
                  <a:lumMod val="10000"/>
                  <a:lumOff val="90000"/>
                </a:schemeClr>
              </a:solidFill>
            </a:ln>
          </p:spPr>
        </p:pic>
        <p:sp>
          <p:nvSpPr>
            <p:cNvPr id="22" name="CuadroTexto 21">
              <a:extLst>
                <a:ext uri="{FF2B5EF4-FFF2-40B4-BE49-F238E27FC236}">
                  <a16:creationId xmlns:a16="http://schemas.microsoft.com/office/drawing/2014/main" id="{891197DD-782A-FD9B-DCCB-C3A78D99D56C}"/>
                </a:ext>
              </a:extLst>
            </p:cNvPr>
            <p:cNvSpPr txBox="1"/>
            <p:nvPr/>
          </p:nvSpPr>
          <p:spPr>
            <a:xfrm>
              <a:off x="6183342" y="2603223"/>
              <a:ext cx="3912256" cy="624312"/>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HUMANO AUMENTADO</a:t>
              </a:r>
            </a:p>
          </p:txBody>
        </p:sp>
        <p:sp>
          <p:nvSpPr>
            <p:cNvPr id="26" name="Marcador de contenido 2">
              <a:extLst>
                <a:ext uri="{FF2B5EF4-FFF2-40B4-BE49-F238E27FC236}">
                  <a16:creationId xmlns:a16="http://schemas.microsoft.com/office/drawing/2014/main" id="{0AB5BD83-C542-6916-9A33-64F9CC3AB737}"/>
                </a:ext>
              </a:extLst>
            </p:cNvPr>
            <p:cNvSpPr txBox="1">
              <a:spLocks/>
            </p:cNvSpPr>
            <p:nvPr/>
          </p:nvSpPr>
          <p:spPr>
            <a:xfrm>
              <a:off x="10305174" y="1868609"/>
              <a:ext cx="1856828" cy="1226652"/>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91445" indent="-91445" defTabSz="914446">
                <a:buClr>
                  <a:srgbClr val="1CADE4"/>
                </a:buClr>
                <a:defRPr/>
              </a:pPr>
              <a:r>
                <a:rPr lang="es-ES" dirty="0">
                  <a:solidFill>
                    <a:schemeClr val="bg1"/>
                  </a:solidFill>
                  <a:latin typeface="Tw Cen MT" panose="020B0602020104020603"/>
                </a:rPr>
                <a:t>BRILLAR EN UN MUNDO DOMINADO POR LA IA</a:t>
              </a:r>
            </a:p>
          </p:txBody>
        </p:sp>
      </p:grpSp>
      <p:grpSp>
        <p:nvGrpSpPr>
          <p:cNvPr id="6" name="Grupo 5">
            <a:extLst>
              <a:ext uri="{FF2B5EF4-FFF2-40B4-BE49-F238E27FC236}">
                <a16:creationId xmlns:a16="http://schemas.microsoft.com/office/drawing/2014/main" id="{B59234C5-DD14-197F-DE0B-57B826F5757D}"/>
              </a:ext>
            </a:extLst>
          </p:cNvPr>
          <p:cNvGrpSpPr/>
          <p:nvPr/>
        </p:nvGrpSpPr>
        <p:grpSpPr>
          <a:xfrm>
            <a:off x="6296124" y="3668807"/>
            <a:ext cx="5786459" cy="2659212"/>
            <a:chOff x="6221174" y="3668807"/>
            <a:chExt cx="5786459" cy="2659212"/>
          </a:xfrm>
        </p:grpSpPr>
        <p:pic>
          <p:nvPicPr>
            <p:cNvPr id="10" name="Imagen 9" descr="Un grupo de personas en una playa con el sol de fondo&#10;&#10;Descripción generada automáticamente con confianza media">
              <a:extLst>
                <a:ext uri="{FF2B5EF4-FFF2-40B4-BE49-F238E27FC236}">
                  <a16:creationId xmlns:a16="http://schemas.microsoft.com/office/drawing/2014/main" id="{BA897DB2-5840-D606-C7FB-2F22D263AD3D}"/>
                </a:ext>
              </a:extLst>
            </p:cNvPr>
            <p:cNvPicPr>
              <a:picLocks noChangeAspect="1"/>
            </p:cNvPicPr>
            <p:nvPr/>
          </p:nvPicPr>
          <p:blipFill>
            <a:blip r:embed="rId6">
              <a:extLst>
                <a:ext uri="{28A0092B-C50C-407E-A947-70E740481C1C}">
                  <a14:useLocalDpi xmlns:a14="http://schemas.microsoft.com/office/drawing/2010/main" val="0"/>
                </a:ext>
              </a:extLst>
            </a:blip>
            <a:srcRect l="4261" t="22488" r="28660" b="17012"/>
            <a:stretch/>
          </p:blipFill>
          <p:spPr>
            <a:xfrm>
              <a:off x="6237867" y="3668807"/>
              <a:ext cx="3884558" cy="2431289"/>
            </a:xfrm>
            <a:prstGeom prst="rect">
              <a:avLst/>
            </a:prstGeom>
            <a:ln w="149225">
              <a:solidFill>
                <a:schemeClr val="tx2">
                  <a:lumMod val="10000"/>
                  <a:lumOff val="90000"/>
                </a:schemeClr>
              </a:solidFill>
            </a:ln>
          </p:spPr>
        </p:pic>
        <p:sp>
          <p:nvSpPr>
            <p:cNvPr id="23" name="CuadroTexto 22">
              <a:extLst>
                <a:ext uri="{FF2B5EF4-FFF2-40B4-BE49-F238E27FC236}">
                  <a16:creationId xmlns:a16="http://schemas.microsoft.com/office/drawing/2014/main" id="{6B406063-64C3-04DF-D8F5-B1F15677B063}"/>
                </a:ext>
              </a:extLst>
            </p:cNvPr>
            <p:cNvSpPr txBox="1"/>
            <p:nvPr/>
          </p:nvSpPr>
          <p:spPr>
            <a:xfrm>
              <a:off x="6221174" y="5389721"/>
              <a:ext cx="3901251" cy="710375"/>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SALUD Y BIENESTAR</a:t>
              </a:r>
            </a:p>
          </p:txBody>
        </p:sp>
        <p:sp>
          <p:nvSpPr>
            <p:cNvPr id="27" name="Marcador de contenido 2">
              <a:extLst>
                <a:ext uri="{FF2B5EF4-FFF2-40B4-BE49-F238E27FC236}">
                  <a16:creationId xmlns:a16="http://schemas.microsoft.com/office/drawing/2014/main" id="{F9C382A0-9F25-DCAD-2B22-482DA38042E5}"/>
                </a:ext>
              </a:extLst>
            </p:cNvPr>
            <p:cNvSpPr txBox="1">
              <a:spLocks/>
            </p:cNvSpPr>
            <p:nvPr/>
          </p:nvSpPr>
          <p:spPr>
            <a:xfrm>
              <a:off x="10380124" y="4505809"/>
              <a:ext cx="1627509" cy="1822210"/>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91445" indent="-91445" defTabSz="914446">
                <a:buClr>
                  <a:srgbClr val="1CADE4"/>
                </a:buClr>
                <a:defRPr/>
              </a:pPr>
              <a:endParaRPr lang="es-ES" dirty="0">
                <a:solidFill>
                  <a:schemeClr val="bg1"/>
                </a:solidFill>
                <a:latin typeface="Tw Cen MT" panose="020B0602020104020603"/>
              </a:endParaRPr>
            </a:p>
            <a:p>
              <a:pPr marL="0" indent="0" defTabSz="914446">
                <a:buClr>
                  <a:srgbClr val="1CADE4"/>
                </a:buClr>
                <a:buNone/>
                <a:defRPr/>
              </a:pPr>
              <a:r>
                <a:rPr lang="es-ES" dirty="0">
                  <a:solidFill>
                    <a:schemeClr val="bg1"/>
                  </a:solidFill>
                  <a:latin typeface="Tw Cen MT" panose="020B0602020104020603"/>
                </a:rPr>
                <a:t>CRECER EN BIENESTAR PROPIA Y DEL EQUIPO</a:t>
              </a:r>
            </a:p>
            <a:p>
              <a:pPr marL="91445" indent="-91445" defTabSz="914446">
                <a:buClr>
                  <a:srgbClr val="1CADE4"/>
                </a:buClr>
                <a:defRPr/>
              </a:pPr>
              <a:endParaRPr lang="es-ES" dirty="0">
                <a:solidFill>
                  <a:schemeClr val="bg1"/>
                </a:solidFill>
                <a:latin typeface="Tw Cen MT" panose="020B0602020104020603"/>
              </a:endParaRPr>
            </a:p>
            <a:p>
              <a:pPr marL="91445" indent="-91445" defTabSz="914446">
                <a:buClr>
                  <a:srgbClr val="1CADE4"/>
                </a:buClr>
                <a:defRPr/>
              </a:pPr>
              <a:endParaRPr lang="es-ES" dirty="0">
                <a:solidFill>
                  <a:schemeClr val="bg1"/>
                </a:solidFill>
                <a:latin typeface="Tw Cen MT" panose="020B0602020104020603"/>
              </a:endParaRPr>
            </a:p>
            <a:p>
              <a:pPr marL="0" indent="0" defTabSz="914446">
                <a:buClr>
                  <a:srgbClr val="1CADE4"/>
                </a:buClr>
                <a:buNone/>
                <a:defRPr/>
              </a:pPr>
              <a:endParaRPr lang="es-ES" dirty="0">
                <a:solidFill>
                  <a:schemeClr val="bg1"/>
                </a:solidFill>
                <a:latin typeface="Tw Cen MT" panose="020B0602020104020603"/>
              </a:endParaRPr>
            </a:p>
          </p:txBody>
        </p:sp>
      </p:grpSp>
    </p:spTree>
    <p:extLst>
      <p:ext uri="{BB962C8B-B14F-4D97-AF65-F5344CB8AC3E}">
        <p14:creationId xmlns:p14="http://schemas.microsoft.com/office/powerpoint/2010/main" val="240874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niño con una flor en la cabeza&#10;&#10;Descripción generada automáticamente con confianza media">
            <a:extLst>
              <a:ext uri="{FF2B5EF4-FFF2-40B4-BE49-F238E27FC236}">
                <a16:creationId xmlns:a16="http://schemas.microsoft.com/office/drawing/2014/main" id="{CF568528-CD01-637F-9667-A4C664318500}"/>
              </a:ext>
            </a:extLst>
          </p:cNvPr>
          <p:cNvPicPr>
            <a:picLocks noChangeAspect="1"/>
          </p:cNvPicPr>
          <p:nvPr/>
        </p:nvPicPr>
        <p:blipFill rotWithShape="1">
          <a:blip r:embed="rId3">
            <a:extLst>
              <a:ext uri="{28A0092B-C50C-407E-A947-70E740481C1C}">
                <a14:useLocalDpi xmlns:a14="http://schemas.microsoft.com/office/drawing/2010/main" val="0"/>
              </a:ext>
            </a:extLst>
          </a:blip>
          <a:srcRect t="6094" b="9652"/>
          <a:stretch/>
        </p:blipFill>
        <p:spPr>
          <a:xfrm>
            <a:off x="-1504" y="0"/>
            <a:ext cx="12191980" cy="6856718"/>
          </a:xfrm>
          <a:prstGeom prst="rect">
            <a:avLst/>
          </a:prstGeom>
        </p:spPr>
      </p:pic>
      <p:sp>
        <p:nvSpPr>
          <p:cNvPr id="2" name="Título 9">
            <a:extLst>
              <a:ext uri="{FF2B5EF4-FFF2-40B4-BE49-F238E27FC236}">
                <a16:creationId xmlns:a16="http://schemas.microsoft.com/office/drawing/2014/main" id="{F12A36AF-5340-C86F-AF3D-8D4DA112DF93}"/>
              </a:ext>
            </a:extLst>
          </p:cNvPr>
          <p:cNvSpPr txBox="1">
            <a:spLocks/>
          </p:cNvSpPr>
          <p:nvPr/>
        </p:nvSpPr>
        <p:spPr>
          <a:xfrm>
            <a:off x="-1504" y="4181632"/>
            <a:ext cx="12188952" cy="2143592"/>
          </a:xfrm>
          <a:prstGeom prst="rect">
            <a:avLst/>
          </a:prstGeom>
          <a:gradFill>
            <a:gsLst>
              <a:gs pos="74000">
                <a:srgbClr val="2C8C9A"/>
              </a:gs>
              <a:gs pos="0">
                <a:srgbClr val="5757F3"/>
              </a:gs>
              <a:gs pos="46000">
                <a:srgbClr val="00CC99"/>
              </a:gs>
            </a:gsLst>
            <a:lin ang="8100000" scaled="1"/>
          </a:gradFill>
          <a:ln>
            <a:noFill/>
          </a:ln>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880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s-ES" sz="7200" dirty="0"/>
              <a:t>Dios mío… ¿Qué hago?</a:t>
            </a:r>
          </a:p>
        </p:txBody>
      </p:sp>
    </p:spTree>
    <p:extLst>
      <p:ext uri="{BB962C8B-B14F-4D97-AF65-F5344CB8AC3E}">
        <p14:creationId xmlns:p14="http://schemas.microsoft.com/office/powerpoint/2010/main" val="425549882"/>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380CA0F1-637F-A66C-BBAA-6A6899ED33DE}"/>
              </a:ext>
            </a:extLst>
          </p:cNvPr>
          <p:cNvPicPr>
            <a:picLocks noChangeAspect="1"/>
          </p:cNvPicPr>
          <p:nvPr/>
        </p:nvPicPr>
        <p:blipFill>
          <a:blip r:embed="rId2"/>
          <a:srcRect l="-1878" t="7105" r="8420" b="2565"/>
          <a:stretch/>
        </p:blipFill>
        <p:spPr>
          <a:xfrm>
            <a:off x="-285746" y="0"/>
            <a:ext cx="12442006" cy="8020977"/>
          </a:xfrm>
          <a:prstGeom prst="rect">
            <a:avLst/>
          </a:prstGeom>
        </p:spPr>
      </p:pic>
      <p:sp>
        <p:nvSpPr>
          <p:cNvPr id="3" name="Rectángulo 2">
            <a:extLst>
              <a:ext uri="{FF2B5EF4-FFF2-40B4-BE49-F238E27FC236}">
                <a16:creationId xmlns:a16="http://schemas.microsoft.com/office/drawing/2014/main" id="{E941C88B-949A-BFEF-7E91-114F3889E15D}"/>
              </a:ext>
            </a:extLst>
          </p:cNvPr>
          <p:cNvSpPr/>
          <p:nvPr/>
        </p:nvSpPr>
        <p:spPr>
          <a:xfrm>
            <a:off x="-28304" y="371505"/>
            <a:ext cx="12184564" cy="1256060"/>
          </a:xfrm>
          <a:prstGeom prst="rect">
            <a:avLst/>
          </a:prstGeom>
          <a:gradFill>
            <a:gsLst>
              <a:gs pos="74000">
                <a:srgbClr val="2C8C9A"/>
              </a:gs>
              <a:gs pos="0">
                <a:srgbClr val="5757F3"/>
              </a:gs>
              <a:gs pos="46000">
                <a:srgbClr val="00CC99"/>
              </a:gs>
            </a:gsLst>
            <a:lin ang="8100000" scaled="1"/>
          </a:gradFill>
          <a:ln>
            <a:noFill/>
          </a:ln>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800" dirty="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Cultiva una </a:t>
            </a:r>
            <a:r>
              <a:rPr lang="es-ES" sz="5000" dirty="0">
                <a:solidFill>
                  <a:srgbClr val="FFFF00"/>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MENTALIDAD +DIGITAL</a:t>
            </a:r>
          </a:p>
        </p:txBody>
      </p:sp>
      <p:grpSp>
        <p:nvGrpSpPr>
          <p:cNvPr id="4" name="Grupo 3">
            <a:extLst>
              <a:ext uri="{FF2B5EF4-FFF2-40B4-BE49-F238E27FC236}">
                <a16:creationId xmlns:a16="http://schemas.microsoft.com/office/drawing/2014/main" id="{97219C3C-311F-C23E-AC31-C90E72CE42D1}"/>
              </a:ext>
            </a:extLst>
          </p:cNvPr>
          <p:cNvGrpSpPr/>
          <p:nvPr/>
        </p:nvGrpSpPr>
        <p:grpSpPr>
          <a:xfrm>
            <a:off x="319154" y="2253862"/>
            <a:ext cx="3662691" cy="2136340"/>
            <a:chOff x="319154" y="2253862"/>
            <a:chExt cx="3662691" cy="2136340"/>
          </a:xfrm>
        </p:grpSpPr>
        <p:pic>
          <p:nvPicPr>
            <p:cNvPr id="19" name="Imagen 18">
              <a:extLst>
                <a:ext uri="{FF2B5EF4-FFF2-40B4-BE49-F238E27FC236}">
                  <a16:creationId xmlns:a16="http://schemas.microsoft.com/office/drawing/2014/main" id="{EF508644-1602-E528-DAB5-4765F44A7028}"/>
                </a:ext>
              </a:extLst>
            </p:cNvPr>
            <p:cNvPicPr>
              <a:picLocks noChangeAspect="1"/>
            </p:cNvPicPr>
            <p:nvPr/>
          </p:nvPicPr>
          <p:blipFill>
            <a:blip r:embed="rId3"/>
            <a:stretch>
              <a:fillRect/>
            </a:stretch>
          </p:blipFill>
          <p:spPr>
            <a:xfrm>
              <a:off x="319154" y="2253862"/>
              <a:ext cx="3653239" cy="2136340"/>
            </a:xfrm>
            <a:prstGeom prst="rect">
              <a:avLst/>
            </a:prstGeom>
            <a:ln w="149225">
              <a:solidFill>
                <a:schemeClr val="tx2">
                  <a:lumMod val="10000"/>
                  <a:lumOff val="90000"/>
                </a:schemeClr>
              </a:solidFill>
            </a:ln>
          </p:spPr>
        </p:pic>
        <p:sp>
          <p:nvSpPr>
            <p:cNvPr id="22" name="CuadroTexto 21">
              <a:extLst>
                <a:ext uri="{FF2B5EF4-FFF2-40B4-BE49-F238E27FC236}">
                  <a16:creationId xmlns:a16="http://schemas.microsoft.com/office/drawing/2014/main" id="{591F1426-4FCC-1285-DF07-7D34DC66E060}"/>
                </a:ext>
              </a:extLst>
            </p:cNvPr>
            <p:cNvSpPr txBox="1"/>
            <p:nvPr/>
          </p:nvSpPr>
          <p:spPr>
            <a:xfrm>
              <a:off x="341157" y="3808923"/>
              <a:ext cx="3640688" cy="581279"/>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VOCACIÓN DE SERVICIO</a:t>
              </a:r>
            </a:p>
          </p:txBody>
        </p:sp>
      </p:grpSp>
      <p:grpSp>
        <p:nvGrpSpPr>
          <p:cNvPr id="6" name="Grupo 5">
            <a:extLst>
              <a:ext uri="{FF2B5EF4-FFF2-40B4-BE49-F238E27FC236}">
                <a16:creationId xmlns:a16="http://schemas.microsoft.com/office/drawing/2014/main" id="{6EE454B9-6F28-5D3F-790F-A4E6C2A4BE7B}"/>
              </a:ext>
            </a:extLst>
          </p:cNvPr>
          <p:cNvGrpSpPr/>
          <p:nvPr/>
        </p:nvGrpSpPr>
        <p:grpSpPr>
          <a:xfrm>
            <a:off x="4420792" y="2230303"/>
            <a:ext cx="3560598" cy="2183983"/>
            <a:chOff x="4420792" y="2230303"/>
            <a:chExt cx="3560598" cy="2183983"/>
          </a:xfrm>
        </p:grpSpPr>
        <p:pic>
          <p:nvPicPr>
            <p:cNvPr id="20" name="Imagen 19">
              <a:extLst>
                <a:ext uri="{FF2B5EF4-FFF2-40B4-BE49-F238E27FC236}">
                  <a16:creationId xmlns:a16="http://schemas.microsoft.com/office/drawing/2014/main" id="{D3C843C3-D290-B735-4A7F-02C8DFF65276}"/>
                </a:ext>
              </a:extLst>
            </p:cNvPr>
            <p:cNvPicPr>
              <a:picLocks noChangeAspect="1"/>
            </p:cNvPicPr>
            <p:nvPr/>
          </p:nvPicPr>
          <p:blipFill>
            <a:blip r:embed="rId4"/>
            <a:stretch>
              <a:fillRect/>
            </a:stretch>
          </p:blipFill>
          <p:spPr>
            <a:xfrm>
              <a:off x="4420792" y="2230303"/>
              <a:ext cx="3560598" cy="2183983"/>
            </a:xfrm>
            <a:prstGeom prst="rect">
              <a:avLst/>
            </a:prstGeom>
            <a:ln w="149225">
              <a:solidFill>
                <a:schemeClr val="tx2">
                  <a:lumMod val="10000"/>
                  <a:lumOff val="90000"/>
                </a:schemeClr>
              </a:solidFill>
            </a:ln>
          </p:spPr>
        </p:pic>
        <p:sp>
          <p:nvSpPr>
            <p:cNvPr id="23" name="CuadroTexto 22">
              <a:extLst>
                <a:ext uri="{FF2B5EF4-FFF2-40B4-BE49-F238E27FC236}">
                  <a16:creationId xmlns:a16="http://schemas.microsoft.com/office/drawing/2014/main" id="{D0AB0867-CBE8-DC12-4691-9DA6229567DB}"/>
                </a:ext>
              </a:extLst>
            </p:cNvPr>
            <p:cNvSpPr txBox="1"/>
            <p:nvPr/>
          </p:nvSpPr>
          <p:spPr>
            <a:xfrm>
              <a:off x="4420792" y="3819504"/>
              <a:ext cx="3560598" cy="581279"/>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GESTIÓN DEL CONTEXTO</a:t>
              </a:r>
            </a:p>
          </p:txBody>
        </p:sp>
      </p:grpSp>
      <p:grpSp>
        <p:nvGrpSpPr>
          <p:cNvPr id="7" name="Grupo 6">
            <a:extLst>
              <a:ext uri="{FF2B5EF4-FFF2-40B4-BE49-F238E27FC236}">
                <a16:creationId xmlns:a16="http://schemas.microsoft.com/office/drawing/2014/main" id="{68CBC2FF-5E5D-3D37-1A8A-CC558282177B}"/>
              </a:ext>
            </a:extLst>
          </p:cNvPr>
          <p:cNvGrpSpPr/>
          <p:nvPr/>
        </p:nvGrpSpPr>
        <p:grpSpPr>
          <a:xfrm>
            <a:off x="593520" y="5159794"/>
            <a:ext cx="11562740" cy="954109"/>
            <a:chOff x="593520" y="5159794"/>
            <a:chExt cx="11562740" cy="954109"/>
          </a:xfrm>
        </p:grpSpPr>
        <p:sp>
          <p:nvSpPr>
            <p:cNvPr id="25" name="CuadroTexto 24">
              <a:extLst>
                <a:ext uri="{FF2B5EF4-FFF2-40B4-BE49-F238E27FC236}">
                  <a16:creationId xmlns:a16="http://schemas.microsoft.com/office/drawing/2014/main" id="{64B3F745-3918-3B4E-82E8-9235F7AED390}"/>
                </a:ext>
              </a:extLst>
            </p:cNvPr>
            <p:cNvSpPr txBox="1"/>
            <p:nvPr/>
          </p:nvSpPr>
          <p:spPr>
            <a:xfrm>
              <a:off x="593520" y="5159794"/>
              <a:ext cx="3135961" cy="954107"/>
            </a:xfrm>
            <a:prstGeom prst="rect">
              <a:avLst/>
            </a:prstGeom>
            <a:solidFill>
              <a:schemeClr val="bg2">
                <a:lumMod val="25000"/>
                <a:alpha val="68000"/>
              </a:schemeClr>
            </a:solidFill>
            <a:effectLst>
              <a:softEdge rad="76200"/>
            </a:effectLst>
          </p:spPr>
          <p:txBody>
            <a:bodyPr wrap="square" rtlCol="0">
              <a:spAutoFit/>
            </a:bodyPr>
            <a:lstStyle/>
            <a:p>
              <a:pPr algn="ctr"/>
              <a:r>
                <a:rPr lang="es-ES" sz="2800" dirty="0">
                  <a:solidFill>
                    <a:schemeClr val="bg1"/>
                  </a:solidFill>
                  <a:latin typeface="Abadi" panose="020B0604020104020204" pitchFamily="34" charset="0"/>
                  <a:ea typeface="ADLaM Display" panose="02010000000000000000" pitchFamily="2" charset="0"/>
                  <a:cs typeface="ADLaM Display" panose="02010000000000000000" pitchFamily="2" charset="0"/>
                </a:rPr>
                <a:t>SI NO APORTAS, NO IMPORTAS</a:t>
              </a:r>
            </a:p>
          </p:txBody>
        </p:sp>
        <p:sp>
          <p:nvSpPr>
            <p:cNvPr id="26" name="CuadroTexto 25">
              <a:extLst>
                <a:ext uri="{FF2B5EF4-FFF2-40B4-BE49-F238E27FC236}">
                  <a16:creationId xmlns:a16="http://schemas.microsoft.com/office/drawing/2014/main" id="{473A8D7B-0BDC-6EF3-BC2C-968A5D2A2372}"/>
                </a:ext>
              </a:extLst>
            </p:cNvPr>
            <p:cNvSpPr txBox="1"/>
            <p:nvPr/>
          </p:nvSpPr>
          <p:spPr>
            <a:xfrm>
              <a:off x="4721626" y="5159795"/>
              <a:ext cx="3369780" cy="954107"/>
            </a:xfrm>
            <a:prstGeom prst="rect">
              <a:avLst/>
            </a:prstGeom>
            <a:solidFill>
              <a:schemeClr val="bg2">
                <a:lumMod val="25000"/>
                <a:alpha val="68000"/>
              </a:schemeClr>
            </a:solidFill>
            <a:effectLst>
              <a:softEdge rad="76200"/>
            </a:effectLst>
          </p:spPr>
          <p:txBody>
            <a:bodyPr wrap="square" rtlCol="0">
              <a:spAutoFit/>
            </a:bodyPr>
            <a:lstStyle/>
            <a:p>
              <a:pPr algn="ctr"/>
              <a:r>
                <a:rPr lang="es-ES" sz="2800" dirty="0">
                  <a:solidFill>
                    <a:schemeClr val="bg1"/>
                  </a:solidFill>
                  <a:latin typeface="Abadi" panose="020B0604020104020204" pitchFamily="34" charset="0"/>
                  <a:ea typeface="ADLaM Display" panose="02010000000000000000" pitchFamily="2" charset="0"/>
                  <a:cs typeface="ADLaM Display" panose="02010000000000000000" pitchFamily="2" charset="0"/>
                </a:rPr>
                <a:t>PIDE MÁS PERDÓN, Y MENOS PERMISO</a:t>
              </a:r>
            </a:p>
          </p:txBody>
        </p:sp>
        <p:sp>
          <p:nvSpPr>
            <p:cNvPr id="27" name="CuadroTexto 26">
              <a:extLst>
                <a:ext uri="{FF2B5EF4-FFF2-40B4-BE49-F238E27FC236}">
                  <a16:creationId xmlns:a16="http://schemas.microsoft.com/office/drawing/2014/main" id="{0B18DE03-3F6F-68B5-39A2-1C9A83B3BE3F}"/>
                </a:ext>
              </a:extLst>
            </p:cNvPr>
            <p:cNvSpPr txBox="1"/>
            <p:nvPr/>
          </p:nvSpPr>
          <p:spPr>
            <a:xfrm>
              <a:off x="8673086" y="5159796"/>
              <a:ext cx="3483174" cy="954107"/>
            </a:xfrm>
            <a:prstGeom prst="rect">
              <a:avLst/>
            </a:prstGeom>
            <a:solidFill>
              <a:schemeClr val="bg2">
                <a:lumMod val="25000"/>
                <a:alpha val="68000"/>
              </a:schemeClr>
            </a:solidFill>
            <a:effectLst>
              <a:softEdge rad="76200"/>
            </a:effectLst>
          </p:spPr>
          <p:txBody>
            <a:bodyPr wrap="square" rtlCol="0">
              <a:spAutoFit/>
            </a:bodyPr>
            <a:lstStyle/>
            <a:p>
              <a:pPr algn="ctr"/>
              <a:r>
                <a:rPr lang="es-ES" sz="2800" dirty="0">
                  <a:solidFill>
                    <a:schemeClr val="bg1"/>
                  </a:solidFill>
                  <a:latin typeface="Abadi" panose="020B0604020104020204" pitchFamily="34" charset="0"/>
                  <a:ea typeface="ADLaM Display" panose="02010000000000000000" pitchFamily="2" charset="0"/>
                  <a:cs typeface="ADLaM Display" panose="02010000000000000000" pitchFamily="2" charset="0"/>
                </a:rPr>
                <a:t>HAZ MUCHAS Y BUENAS PREGUNTAS</a:t>
              </a:r>
            </a:p>
          </p:txBody>
        </p:sp>
      </p:grpSp>
      <p:grpSp>
        <p:nvGrpSpPr>
          <p:cNvPr id="5" name="Grupo 4">
            <a:extLst>
              <a:ext uri="{FF2B5EF4-FFF2-40B4-BE49-F238E27FC236}">
                <a16:creationId xmlns:a16="http://schemas.microsoft.com/office/drawing/2014/main" id="{002D1676-FFD0-91F0-B203-372AA25C3A08}"/>
              </a:ext>
            </a:extLst>
          </p:cNvPr>
          <p:cNvGrpSpPr/>
          <p:nvPr/>
        </p:nvGrpSpPr>
        <p:grpSpPr>
          <a:xfrm>
            <a:off x="8477124" y="2221530"/>
            <a:ext cx="3560599" cy="2194405"/>
            <a:chOff x="8477124" y="2221530"/>
            <a:chExt cx="3560599" cy="2194405"/>
          </a:xfrm>
        </p:grpSpPr>
        <p:pic>
          <p:nvPicPr>
            <p:cNvPr id="2" name="Imagen 1">
              <a:extLst>
                <a:ext uri="{FF2B5EF4-FFF2-40B4-BE49-F238E27FC236}">
                  <a16:creationId xmlns:a16="http://schemas.microsoft.com/office/drawing/2014/main" id="{5C6B2533-B7B9-B705-93A6-77FAB059937D}"/>
                </a:ext>
              </a:extLst>
            </p:cNvPr>
            <p:cNvPicPr>
              <a:picLocks noChangeAspect="1"/>
            </p:cNvPicPr>
            <p:nvPr/>
          </p:nvPicPr>
          <p:blipFill>
            <a:blip r:embed="rId5"/>
            <a:stretch>
              <a:fillRect/>
            </a:stretch>
          </p:blipFill>
          <p:spPr>
            <a:xfrm>
              <a:off x="8477124" y="2221530"/>
              <a:ext cx="3560599" cy="2183983"/>
            </a:xfrm>
            <a:prstGeom prst="rect">
              <a:avLst/>
            </a:prstGeom>
            <a:ln w="149225">
              <a:solidFill>
                <a:schemeClr val="tx2">
                  <a:lumMod val="10000"/>
                  <a:lumOff val="90000"/>
                </a:schemeClr>
              </a:solidFill>
            </a:ln>
          </p:spPr>
        </p:pic>
        <p:sp>
          <p:nvSpPr>
            <p:cNvPr id="24" name="CuadroTexto 23">
              <a:extLst>
                <a:ext uri="{FF2B5EF4-FFF2-40B4-BE49-F238E27FC236}">
                  <a16:creationId xmlns:a16="http://schemas.microsoft.com/office/drawing/2014/main" id="{CC8C16C5-0988-193D-C14A-CB6B9A747E9A}"/>
                </a:ext>
              </a:extLst>
            </p:cNvPr>
            <p:cNvSpPr txBox="1"/>
            <p:nvPr/>
          </p:nvSpPr>
          <p:spPr>
            <a:xfrm>
              <a:off x="8477125" y="3834656"/>
              <a:ext cx="3560598" cy="581279"/>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APALANCAMIENTO TECNOLÓGICO</a:t>
              </a:r>
            </a:p>
          </p:txBody>
        </p:sp>
      </p:grpSp>
    </p:spTree>
    <p:extLst>
      <p:ext uri="{BB962C8B-B14F-4D97-AF65-F5344CB8AC3E}">
        <p14:creationId xmlns:p14="http://schemas.microsoft.com/office/powerpoint/2010/main" val="1818991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colorido, vistiendo, cabeza, cara&#10;&#10;Descripción generada automáticamente">
            <a:extLst>
              <a:ext uri="{FF2B5EF4-FFF2-40B4-BE49-F238E27FC236}">
                <a16:creationId xmlns:a16="http://schemas.microsoft.com/office/drawing/2014/main" id="{AFAFEDE0-EC87-9437-CE06-38DEE3E8AE71}"/>
              </a:ext>
            </a:extLst>
          </p:cNvPr>
          <p:cNvPicPr>
            <a:picLocks noChangeAspect="1"/>
          </p:cNvPicPr>
          <p:nvPr/>
        </p:nvPicPr>
        <p:blipFill rotWithShape="1">
          <a:blip r:embed="rId2">
            <a:extLst>
              <a:ext uri="{28A0092B-C50C-407E-A947-70E740481C1C}">
                <a14:useLocalDpi xmlns:a14="http://schemas.microsoft.com/office/drawing/2010/main" val="0"/>
              </a:ext>
            </a:extLst>
          </a:blip>
          <a:srcRect t="27745" b="16016"/>
          <a:stretch/>
        </p:blipFill>
        <p:spPr>
          <a:xfrm>
            <a:off x="20" y="1282"/>
            <a:ext cx="12191980" cy="6856718"/>
          </a:xfrm>
          <a:prstGeom prst="rect">
            <a:avLst/>
          </a:prstGeom>
        </p:spPr>
      </p:pic>
      <p:sp>
        <p:nvSpPr>
          <p:cNvPr id="13" name="Rectángulo 12">
            <a:extLst>
              <a:ext uri="{FF2B5EF4-FFF2-40B4-BE49-F238E27FC236}">
                <a16:creationId xmlns:a16="http://schemas.microsoft.com/office/drawing/2014/main" id="{54CC31DC-1ABB-C41B-CBFE-1B1D40640142}"/>
              </a:ext>
            </a:extLst>
          </p:cNvPr>
          <p:cNvSpPr/>
          <p:nvPr/>
        </p:nvSpPr>
        <p:spPr>
          <a:xfrm>
            <a:off x="8280" y="-1165"/>
            <a:ext cx="12184564" cy="1256060"/>
          </a:xfrm>
          <a:prstGeom prst="rect">
            <a:avLst/>
          </a:prstGeom>
          <a:gradFill>
            <a:gsLst>
              <a:gs pos="74000">
                <a:srgbClr val="2C8C9A"/>
              </a:gs>
              <a:gs pos="0">
                <a:srgbClr val="5757F3"/>
              </a:gs>
              <a:gs pos="46000">
                <a:srgbClr val="00CC99"/>
              </a:gs>
            </a:gsLst>
            <a:lin ang="8100000" scaled="1"/>
          </a:gradFill>
          <a:ln>
            <a:noFill/>
          </a:ln>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5400" dirty="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Digital </a:t>
            </a:r>
            <a:r>
              <a:rPr lang="es-ES" sz="5400" dirty="0" err="1">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Soft</a:t>
            </a:r>
            <a:r>
              <a:rPr lang="es-ES" sz="5400" dirty="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 </a:t>
            </a:r>
            <a:r>
              <a:rPr lang="es-ES" sz="5400" dirty="0" err="1">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Skills</a:t>
            </a:r>
            <a:endParaRPr lang="es-ES" sz="5400" dirty="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endParaRPr>
          </a:p>
        </p:txBody>
      </p:sp>
      <p:grpSp>
        <p:nvGrpSpPr>
          <p:cNvPr id="14" name="Grupo 13">
            <a:extLst>
              <a:ext uri="{FF2B5EF4-FFF2-40B4-BE49-F238E27FC236}">
                <a16:creationId xmlns:a16="http://schemas.microsoft.com/office/drawing/2014/main" id="{11BEA755-F9A9-29A8-E613-1992957AACAB}"/>
              </a:ext>
            </a:extLst>
          </p:cNvPr>
          <p:cNvGrpSpPr/>
          <p:nvPr/>
        </p:nvGrpSpPr>
        <p:grpSpPr>
          <a:xfrm>
            <a:off x="86327" y="1383461"/>
            <a:ext cx="5316173" cy="5177011"/>
            <a:chOff x="251217" y="1173601"/>
            <a:chExt cx="5316173" cy="5177011"/>
          </a:xfrm>
        </p:grpSpPr>
        <p:pic>
          <p:nvPicPr>
            <p:cNvPr id="2" name="Imagen 1">
              <a:extLst>
                <a:ext uri="{FF2B5EF4-FFF2-40B4-BE49-F238E27FC236}">
                  <a16:creationId xmlns:a16="http://schemas.microsoft.com/office/drawing/2014/main" id="{1EDA5CED-E2F1-D571-039C-8D8EFE1B1BB5}"/>
                </a:ext>
              </a:extLst>
            </p:cNvPr>
            <p:cNvPicPr>
              <a:picLocks noChangeAspect="1"/>
            </p:cNvPicPr>
            <p:nvPr/>
          </p:nvPicPr>
          <p:blipFill>
            <a:blip r:embed="rId3"/>
            <a:stretch>
              <a:fillRect/>
            </a:stretch>
          </p:blipFill>
          <p:spPr>
            <a:xfrm>
              <a:off x="251217" y="2064753"/>
              <a:ext cx="5316173" cy="4285859"/>
            </a:xfrm>
            <a:prstGeom prst="rect">
              <a:avLst/>
            </a:prstGeom>
            <a:ln>
              <a:noFill/>
            </a:ln>
            <a:effectLst>
              <a:glow rad="139700">
                <a:schemeClr val="accent4">
                  <a:satMod val="175000"/>
                  <a:alpha val="40000"/>
                </a:schemeClr>
              </a:glow>
              <a:outerShdw blurRad="292100" dist="139700" dir="2700000" algn="tl" rotWithShape="0">
                <a:srgbClr val="333333">
                  <a:alpha val="65000"/>
                </a:srgbClr>
              </a:outerShdw>
            </a:effectLst>
          </p:spPr>
        </p:pic>
        <p:pic>
          <p:nvPicPr>
            <p:cNvPr id="7" name="Imagen 6">
              <a:extLst>
                <a:ext uri="{FF2B5EF4-FFF2-40B4-BE49-F238E27FC236}">
                  <a16:creationId xmlns:a16="http://schemas.microsoft.com/office/drawing/2014/main" id="{AFEE76BA-F4C0-C701-3F78-C4D321859ACE}"/>
                </a:ext>
              </a:extLst>
            </p:cNvPr>
            <p:cNvPicPr>
              <a:picLocks noChangeAspect="1"/>
            </p:cNvPicPr>
            <p:nvPr/>
          </p:nvPicPr>
          <p:blipFill>
            <a:blip r:embed="rId4"/>
            <a:stretch>
              <a:fillRect/>
            </a:stretch>
          </p:blipFill>
          <p:spPr>
            <a:xfrm>
              <a:off x="1200757" y="1173601"/>
              <a:ext cx="2324891" cy="1430701"/>
            </a:xfrm>
            <a:prstGeom prst="rect">
              <a:avLst/>
            </a:prstGeom>
            <a:ln>
              <a:noFill/>
            </a:ln>
            <a:effectLst>
              <a:outerShdw blurRad="292100" dist="139700" dir="2700000" algn="tl" rotWithShape="0">
                <a:srgbClr val="333333">
                  <a:alpha val="65000"/>
                </a:srgbClr>
              </a:outerShdw>
            </a:effectLst>
          </p:spPr>
        </p:pic>
      </p:grpSp>
      <p:grpSp>
        <p:nvGrpSpPr>
          <p:cNvPr id="16" name="Grupo 15">
            <a:extLst>
              <a:ext uri="{FF2B5EF4-FFF2-40B4-BE49-F238E27FC236}">
                <a16:creationId xmlns:a16="http://schemas.microsoft.com/office/drawing/2014/main" id="{DADDBA33-2B18-3509-D373-7B7BCA60F35F}"/>
              </a:ext>
            </a:extLst>
          </p:cNvPr>
          <p:cNvGrpSpPr/>
          <p:nvPr/>
        </p:nvGrpSpPr>
        <p:grpSpPr>
          <a:xfrm>
            <a:off x="7827243" y="1319036"/>
            <a:ext cx="4602879" cy="5915190"/>
            <a:chOff x="8027231" y="1283382"/>
            <a:chExt cx="4602879" cy="5915190"/>
          </a:xfrm>
        </p:grpSpPr>
        <p:pic>
          <p:nvPicPr>
            <p:cNvPr id="10" name="Imagen 9">
              <a:extLst>
                <a:ext uri="{FF2B5EF4-FFF2-40B4-BE49-F238E27FC236}">
                  <a16:creationId xmlns:a16="http://schemas.microsoft.com/office/drawing/2014/main" id="{BC7386EC-C832-1921-2E35-50FAB56CCBDB}"/>
                </a:ext>
              </a:extLst>
            </p:cNvPr>
            <p:cNvPicPr>
              <a:picLocks noChangeAspect="1"/>
            </p:cNvPicPr>
            <p:nvPr/>
          </p:nvPicPr>
          <p:blipFill>
            <a:blip r:embed="rId5"/>
            <a:stretch>
              <a:fillRect/>
            </a:stretch>
          </p:blipFill>
          <p:spPr>
            <a:xfrm>
              <a:off x="8027231" y="2229901"/>
              <a:ext cx="4602879" cy="4968671"/>
            </a:xfrm>
            <a:prstGeom prst="rect">
              <a:avLst/>
            </a:prstGeom>
            <a:ln>
              <a:noFill/>
            </a:ln>
            <a:effectLst>
              <a:glow rad="139700">
                <a:schemeClr val="accent4">
                  <a:satMod val="175000"/>
                  <a:alpha val="40000"/>
                </a:schemeClr>
              </a:glow>
              <a:outerShdw blurRad="292100" dist="139700" dir="2700000" algn="tl" rotWithShape="0">
                <a:srgbClr val="333333">
                  <a:alpha val="65000"/>
                </a:srgbClr>
              </a:outerShdw>
            </a:effectLst>
          </p:spPr>
        </p:pic>
        <p:pic>
          <p:nvPicPr>
            <p:cNvPr id="11" name="Imagen 10">
              <a:extLst>
                <a:ext uri="{FF2B5EF4-FFF2-40B4-BE49-F238E27FC236}">
                  <a16:creationId xmlns:a16="http://schemas.microsoft.com/office/drawing/2014/main" id="{554D3794-C807-E9FD-749A-B19B6FA62AAC}"/>
                </a:ext>
              </a:extLst>
            </p:cNvPr>
            <p:cNvPicPr>
              <a:picLocks noChangeAspect="1"/>
            </p:cNvPicPr>
            <p:nvPr/>
          </p:nvPicPr>
          <p:blipFill>
            <a:blip r:embed="rId6"/>
            <a:stretch>
              <a:fillRect/>
            </a:stretch>
          </p:blipFill>
          <p:spPr>
            <a:xfrm>
              <a:off x="8863511" y="1283382"/>
              <a:ext cx="2429579" cy="1495126"/>
            </a:xfrm>
            <a:prstGeom prst="rect">
              <a:avLst/>
            </a:prstGeom>
          </p:spPr>
        </p:pic>
      </p:grpSp>
      <p:grpSp>
        <p:nvGrpSpPr>
          <p:cNvPr id="15" name="Grupo 14">
            <a:extLst>
              <a:ext uri="{FF2B5EF4-FFF2-40B4-BE49-F238E27FC236}">
                <a16:creationId xmlns:a16="http://schemas.microsoft.com/office/drawing/2014/main" id="{DA81A104-8BD0-15DA-827C-60EC93933CA3}"/>
              </a:ext>
            </a:extLst>
          </p:cNvPr>
          <p:cNvGrpSpPr/>
          <p:nvPr/>
        </p:nvGrpSpPr>
        <p:grpSpPr>
          <a:xfrm>
            <a:off x="4154923" y="1370228"/>
            <a:ext cx="3834716" cy="5732835"/>
            <a:chOff x="4319813" y="1370228"/>
            <a:chExt cx="3834716" cy="5732835"/>
          </a:xfrm>
        </p:grpSpPr>
        <p:pic>
          <p:nvPicPr>
            <p:cNvPr id="9" name="Imagen 8">
              <a:extLst>
                <a:ext uri="{FF2B5EF4-FFF2-40B4-BE49-F238E27FC236}">
                  <a16:creationId xmlns:a16="http://schemas.microsoft.com/office/drawing/2014/main" id="{A044A88A-1C18-60BE-4DF7-4DB5E79F7B4C}"/>
                </a:ext>
              </a:extLst>
            </p:cNvPr>
            <p:cNvPicPr>
              <a:picLocks noChangeAspect="1"/>
            </p:cNvPicPr>
            <p:nvPr/>
          </p:nvPicPr>
          <p:blipFill>
            <a:blip r:embed="rId7"/>
            <a:stretch>
              <a:fillRect/>
            </a:stretch>
          </p:blipFill>
          <p:spPr>
            <a:xfrm>
              <a:off x="4319813" y="2274613"/>
              <a:ext cx="3834716" cy="4828450"/>
            </a:xfrm>
            <a:prstGeom prst="rect">
              <a:avLst/>
            </a:prstGeom>
            <a:ln>
              <a:noFill/>
            </a:ln>
            <a:effectLst>
              <a:glow rad="139700">
                <a:schemeClr val="accent4">
                  <a:satMod val="175000"/>
                  <a:alpha val="40000"/>
                </a:schemeClr>
              </a:glow>
              <a:outerShdw blurRad="292100" dist="139700" dir="2700000" algn="tl" rotWithShape="0">
                <a:srgbClr val="333333">
                  <a:alpha val="65000"/>
                </a:srgbClr>
              </a:outerShdw>
            </a:effectLst>
          </p:spPr>
        </p:pic>
        <p:pic>
          <p:nvPicPr>
            <p:cNvPr id="12" name="Imagen 11">
              <a:extLst>
                <a:ext uri="{FF2B5EF4-FFF2-40B4-BE49-F238E27FC236}">
                  <a16:creationId xmlns:a16="http://schemas.microsoft.com/office/drawing/2014/main" id="{25A80C61-5C58-4445-4022-2967887C61B1}"/>
                </a:ext>
              </a:extLst>
            </p:cNvPr>
            <p:cNvPicPr>
              <a:picLocks noChangeAspect="1"/>
            </p:cNvPicPr>
            <p:nvPr/>
          </p:nvPicPr>
          <p:blipFill>
            <a:blip r:embed="rId8"/>
            <a:stretch>
              <a:fillRect/>
            </a:stretch>
          </p:blipFill>
          <p:spPr>
            <a:xfrm>
              <a:off x="5083574" y="1370228"/>
              <a:ext cx="2324891" cy="1496145"/>
            </a:xfrm>
            <a:prstGeom prst="rect">
              <a:avLst/>
            </a:prstGeom>
          </p:spPr>
        </p:pic>
      </p:grpSp>
    </p:spTree>
    <p:extLst>
      <p:ext uri="{BB962C8B-B14F-4D97-AF65-F5344CB8AC3E}">
        <p14:creationId xmlns:p14="http://schemas.microsoft.com/office/powerpoint/2010/main" val="10750111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55696AA-4178-8C3A-1F67-AA29799A0FE3}"/>
              </a:ext>
            </a:extLst>
          </p:cNvPr>
          <p:cNvPicPr>
            <a:picLocks noChangeAspect="1"/>
          </p:cNvPicPr>
          <p:nvPr/>
        </p:nvPicPr>
        <p:blipFill rotWithShape="1">
          <a:blip r:embed="rId2"/>
          <a:srcRect l="9091" t="10137" b="26734"/>
          <a:stretch/>
        </p:blipFill>
        <p:spPr>
          <a:xfrm>
            <a:off x="-122914" y="-934254"/>
            <a:ext cx="13206789" cy="6869544"/>
          </a:xfrm>
          <a:prstGeom prst="rect">
            <a:avLst/>
          </a:prstGeom>
        </p:spPr>
      </p:pic>
      <p:grpSp>
        <p:nvGrpSpPr>
          <p:cNvPr id="14" name="Grupo 13">
            <a:extLst>
              <a:ext uri="{FF2B5EF4-FFF2-40B4-BE49-F238E27FC236}">
                <a16:creationId xmlns:a16="http://schemas.microsoft.com/office/drawing/2014/main" id="{A05E1BE9-ED77-6EFA-775C-36647E0EF575}"/>
              </a:ext>
            </a:extLst>
          </p:cNvPr>
          <p:cNvGrpSpPr/>
          <p:nvPr/>
        </p:nvGrpSpPr>
        <p:grpSpPr>
          <a:xfrm>
            <a:off x="3129296" y="4095374"/>
            <a:ext cx="7433252" cy="1357139"/>
            <a:chOff x="3020808" y="4201410"/>
            <a:chExt cx="7433252" cy="1357139"/>
          </a:xfrm>
        </p:grpSpPr>
        <p:sp>
          <p:nvSpPr>
            <p:cNvPr id="5" name="CuadroTexto 4">
              <a:extLst>
                <a:ext uri="{FF2B5EF4-FFF2-40B4-BE49-F238E27FC236}">
                  <a16:creationId xmlns:a16="http://schemas.microsoft.com/office/drawing/2014/main" id="{081CBB27-A030-923C-0F64-E580624CCCA3}"/>
                </a:ext>
              </a:extLst>
            </p:cNvPr>
            <p:cNvSpPr txBox="1"/>
            <p:nvPr/>
          </p:nvSpPr>
          <p:spPr>
            <a:xfrm>
              <a:off x="3020808" y="4501337"/>
              <a:ext cx="2020655" cy="1057212"/>
            </a:xfrm>
            <a:prstGeom prst="rect">
              <a:avLst/>
            </a:prstGeom>
            <a:noFill/>
          </p:spPr>
          <p:txBody>
            <a:bodyPr wrap="square" rtlCol="0">
              <a:spAutoFit/>
            </a:bodyPr>
            <a:lstStyle/>
            <a:p>
              <a:pPr marL="0" marR="0" lvl="0" indent="0" algn="ctr" defTabSz="457200" rtl="0" eaLnBrk="1" fontAlgn="auto" latinLnBrk="0" hangingPunct="1">
                <a:lnSpc>
                  <a:spcPts val="2400"/>
                </a:lnSpc>
                <a:spcBef>
                  <a:spcPts val="0"/>
                </a:spcBef>
                <a:spcAft>
                  <a:spcPts val="0"/>
                </a:spcAft>
                <a:buClrTx/>
                <a:buSzTx/>
                <a:buFontTx/>
                <a:buNone/>
                <a:tabLst/>
                <a:defRPr/>
              </a:pPr>
              <a:r>
                <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Ponles</a:t>
              </a:r>
            </a:p>
            <a:p>
              <a:pPr marL="0" marR="0" lvl="0" indent="0" algn="ctr" defTabSz="457200" rtl="0" eaLnBrk="1" fontAlgn="auto" latinLnBrk="0" hangingPunct="1">
                <a:lnSpc>
                  <a:spcPts val="2400"/>
                </a:lnSpc>
                <a:spcBef>
                  <a:spcPts val="0"/>
                </a:spcBef>
                <a:spcAft>
                  <a:spcPts val="0"/>
                </a:spcAft>
                <a:buClrTx/>
                <a:buSzTx/>
                <a:buFontTx/>
                <a:buNone/>
                <a:tabLst/>
                <a:defRPr/>
              </a:pPr>
              <a:r>
                <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foco</a:t>
              </a:r>
            </a:p>
            <a:p>
              <a:pPr marL="0" marR="0" lvl="0" indent="0" algn="ctr" defTabSz="457200" rtl="0" eaLnBrk="1" fontAlgn="auto" latinLnBrk="0" hangingPunct="1">
                <a:lnSpc>
                  <a:spcPts val="2400"/>
                </a:lnSpc>
                <a:spcBef>
                  <a:spcPts val="0"/>
                </a:spcBef>
                <a:spcAft>
                  <a:spcPts val="0"/>
                </a:spcAft>
                <a:buClrTx/>
                <a:buSzTx/>
                <a:buFontTx/>
                <a:buNone/>
                <a:tabLst/>
                <a:defRPr/>
              </a:pPr>
              <a:endPar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endParaRPr>
            </a:p>
          </p:txBody>
        </p:sp>
        <p:sp>
          <p:nvSpPr>
            <p:cNvPr id="8" name="CuadroTexto 7">
              <a:extLst>
                <a:ext uri="{FF2B5EF4-FFF2-40B4-BE49-F238E27FC236}">
                  <a16:creationId xmlns:a16="http://schemas.microsoft.com/office/drawing/2014/main" id="{A15FAB45-3134-A417-207C-8A1C37D79304}"/>
                </a:ext>
              </a:extLst>
            </p:cNvPr>
            <p:cNvSpPr txBox="1"/>
            <p:nvPr/>
          </p:nvSpPr>
          <p:spPr>
            <a:xfrm>
              <a:off x="7856212" y="4492667"/>
              <a:ext cx="2597848" cy="1024511"/>
            </a:xfrm>
            <a:prstGeom prst="rect">
              <a:avLst/>
            </a:prstGeom>
            <a:noFill/>
          </p:spPr>
          <p:txBody>
            <a:bodyPr wrap="square" rtlCol="0">
              <a:spAutoFit/>
            </a:bodyPr>
            <a:lstStyle>
              <a:defPPr>
                <a:defRPr lang="en-US"/>
              </a:defPPr>
              <a:lvl1pPr algn="ctr">
                <a:lnSpc>
                  <a:spcPts val="2400"/>
                </a:lnSpc>
                <a:defRPr sz="3200">
                  <a:solidFill>
                    <a:srgbClr val="0070C0"/>
                  </a:solidFill>
                </a:defRPr>
              </a:lvl1pPr>
            </a:lstStyle>
            <a:p>
              <a:pPr marL="0" marR="0" lvl="0" indent="0" algn="ctr" defTabSz="457200" rtl="0" eaLnBrk="1" fontAlgn="auto" latinLnBrk="0" hangingPunct="1">
                <a:lnSpc>
                  <a:spcPts val="2400"/>
                </a:lnSpc>
                <a:spcBef>
                  <a:spcPts val="0"/>
                </a:spcBef>
                <a:spcAft>
                  <a:spcPts val="0"/>
                </a:spcAft>
                <a:buClrTx/>
                <a:buSzTx/>
                <a:buFontTx/>
                <a:buNone/>
                <a:tabLst/>
                <a:defRPr/>
              </a:pPr>
              <a:r>
                <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Crea tu comunidad</a:t>
              </a:r>
            </a:p>
            <a:p>
              <a:pPr marL="0" marR="0" lvl="0" indent="0" algn="ctr" defTabSz="457200" rtl="0" eaLnBrk="1" fontAlgn="auto" latinLnBrk="0" hangingPunct="1">
                <a:lnSpc>
                  <a:spcPts val="2400"/>
                </a:lnSpc>
                <a:spcBef>
                  <a:spcPts val="0"/>
                </a:spcBef>
                <a:spcAft>
                  <a:spcPts val="0"/>
                </a:spcAft>
                <a:buClrTx/>
                <a:buSzTx/>
                <a:buFontTx/>
                <a:buNone/>
                <a:tabLst/>
                <a:defRPr/>
              </a:pPr>
              <a:endPar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endParaRPr>
            </a:p>
          </p:txBody>
        </p:sp>
        <p:sp>
          <p:nvSpPr>
            <p:cNvPr id="11" name="CuadroTexto 10">
              <a:extLst>
                <a:ext uri="{FF2B5EF4-FFF2-40B4-BE49-F238E27FC236}">
                  <a16:creationId xmlns:a16="http://schemas.microsoft.com/office/drawing/2014/main" id="{6C78A5BF-4FA5-E41E-48F5-4910B878979A}"/>
                </a:ext>
              </a:extLst>
            </p:cNvPr>
            <p:cNvSpPr txBox="1"/>
            <p:nvPr/>
          </p:nvSpPr>
          <p:spPr>
            <a:xfrm>
              <a:off x="4951041" y="4201410"/>
              <a:ext cx="3058880" cy="1057212"/>
            </a:xfrm>
            <a:prstGeom prst="rect">
              <a:avLst/>
            </a:prstGeom>
            <a:noFill/>
          </p:spPr>
          <p:txBody>
            <a:bodyPr wrap="square" rtlCol="0">
              <a:spAutoFit/>
            </a:bodyPr>
            <a:lstStyle>
              <a:defPPr>
                <a:defRPr lang="en-US"/>
              </a:defPPr>
              <a:lvl1pPr algn="ctr">
                <a:lnSpc>
                  <a:spcPts val="2400"/>
                </a:lnSpc>
                <a:defRPr sz="3200">
                  <a:solidFill>
                    <a:srgbClr val="0070C0"/>
                  </a:solidFill>
                </a:defRPr>
              </a:lvl1pPr>
            </a:lstStyle>
            <a:p>
              <a:pPr marL="0" marR="0" lvl="0" indent="0" algn="ctr" defTabSz="457200" rtl="0" eaLnBrk="1" fontAlgn="auto" latinLnBrk="0" hangingPunct="1">
                <a:lnSpc>
                  <a:spcPts val="2400"/>
                </a:lnSpc>
                <a:spcBef>
                  <a:spcPts val="0"/>
                </a:spcBef>
                <a:spcAft>
                  <a:spcPts val="0"/>
                </a:spcAft>
                <a:buClrTx/>
                <a:buSzTx/>
                <a:buFontTx/>
                <a:buNone/>
                <a:tabLst/>
                <a:defRPr/>
              </a:pPr>
              <a:endPar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endParaRPr>
            </a:p>
            <a:p>
              <a:pPr marL="0" marR="0" lvl="0" indent="0" algn="ctr" defTabSz="457200" rtl="0" eaLnBrk="1" fontAlgn="auto" latinLnBrk="0" hangingPunct="1">
                <a:lnSpc>
                  <a:spcPts val="2400"/>
                </a:lnSpc>
                <a:spcBef>
                  <a:spcPts val="0"/>
                </a:spcBef>
                <a:spcAft>
                  <a:spcPts val="0"/>
                </a:spcAft>
                <a:buClrTx/>
                <a:buSzTx/>
                <a:buFontTx/>
                <a:buNone/>
                <a:tabLst/>
                <a:defRPr/>
              </a:pPr>
              <a:r>
                <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Infórmate y fórmate</a:t>
              </a:r>
            </a:p>
          </p:txBody>
        </p:sp>
      </p:grpSp>
      <p:pic>
        <p:nvPicPr>
          <p:cNvPr id="15" name="Imagen 14">
            <a:extLst>
              <a:ext uri="{FF2B5EF4-FFF2-40B4-BE49-F238E27FC236}">
                <a16:creationId xmlns:a16="http://schemas.microsoft.com/office/drawing/2014/main" id="{7A7BACDD-D1C3-2F9D-935B-BE02148441A5}"/>
              </a:ext>
            </a:extLst>
          </p:cNvPr>
          <p:cNvPicPr>
            <a:picLocks noChangeAspect="1"/>
          </p:cNvPicPr>
          <p:nvPr/>
        </p:nvPicPr>
        <p:blipFill>
          <a:blip r:embed="rId3"/>
          <a:stretch>
            <a:fillRect/>
          </a:stretch>
        </p:blipFill>
        <p:spPr>
          <a:xfrm>
            <a:off x="-12294752" y="5935290"/>
            <a:ext cx="28084640" cy="1009239"/>
          </a:xfrm>
          <a:prstGeom prst="rect">
            <a:avLst/>
          </a:prstGeom>
        </p:spPr>
      </p:pic>
      <p:pic>
        <p:nvPicPr>
          <p:cNvPr id="3" name="Imagen 2">
            <a:extLst>
              <a:ext uri="{FF2B5EF4-FFF2-40B4-BE49-F238E27FC236}">
                <a16:creationId xmlns:a16="http://schemas.microsoft.com/office/drawing/2014/main" id="{C93113C3-2FA9-631C-395E-8BABCCBB5782}"/>
              </a:ext>
            </a:extLst>
          </p:cNvPr>
          <p:cNvPicPr>
            <a:picLocks noChangeAspect="1"/>
          </p:cNvPicPr>
          <p:nvPr/>
        </p:nvPicPr>
        <p:blipFill>
          <a:blip r:embed="rId4"/>
          <a:stretch>
            <a:fillRect/>
          </a:stretch>
        </p:blipFill>
        <p:spPr>
          <a:xfrm>
            <a:off x="0" y="5152586"/>
            <a:ext cx="12192000" cy="2538224"/>
          </a:xfrm>
          <a:prstGeom prst="rect">
            <a:avLst/>
          </a:prstGeom>
        </p:spPr>
      </p:pic>
      <p:pic>
        <p:nvPicPr>
          <p:cNvPr id="6" name="Imagen 5">
            <a:extLst>
              <a:ext uri="{FF2B5EF4-FFF2-40B4-BE49-F238E27FC236}">
                <a16:creationId xmlns:a16="http://schemas.microsoft.com/office/drawing/2014/main" id="{65901F16-B9A7-6129-2022-A44E6B7F5F6E}"/>
              </a:ext>
            </a:extLst>
          </p:cNvPr>
          <p:cNvPicPr>
            <a:picLocks noChangeAspect="1"/>
          </p:cNvPicPr>
          <p:nvPr/>
        </p:nvPicPr>
        <p:blipFill>
          <a:blip r:embed="rId5"/>
          <a:stretch>
            <a:fillRect/>
          </a:stretch>
        </p:blipFill>
        <p:spPr>
          <a:xfrm>
            <a:off x="1250091" y="1244563"/>
            <a:ext cx="8791194" cy="963251"/>
          </a:xfrm>
          <a:prstGeom prst="rect">
            <a:avLst/>
          </a:prstGeom>
        </p:spPr>
      </p:pic>
    </p:spTree>
    <p:extLst>
      <p:ext uri="{BB962C8B-B14F-4D97-AF65-F5344CB8AC3E}">
        <p14:creationId xmlns:p14="http://schemas.microsoft.com/office/powerpoint/2010/main" val="39366923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Una mano con un huevo en la mano&#10;&#10;Descripción generada automáticamente con confianza baja">
            <a:extLst>
              <a:ext uri="{FF2B5EF4-FFF2-40B4-BE49-F238E27FC236}">
                <a16:creationId xmlns:a16="http://schemas.microsoft.com/office/drawing/2014/main" id="{3054925E-597A-1A19-1B8C-69E0C1F3193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5257" b="5252"/>
          <a:stretch/>
        </p:blipFill>
        <p:spPr>
          <a:xfrm>
            <a:off x="-3028" y="-18738"/>
            <a:ext cx="12191980" cy="7407886"/>
          </a:xfrm>
          <a:prstGeom prst="rect">
            <a:avLst/>
          </a:prstGeom>
        </p:spPr>
      </p:pic>
      <p:pic>
        <p:nvPicPr>
          <p:cNvPr id="2" name="Imagen 1">
            <a:extLst>
              <a:ext uri="{FF2B5EF4-FFF2-40B4-BE49-F238E27FC236}">
                <a16:creationId xmlns:a16="http://schemas.microsoft.com/office/drawing/2014/main" id="{25C93F46-D33A-C8B0-E0FE-C81450CA46B9}"/>
              </a:ext>
            </a:extLst>
          </p:cNvPr>
          <p:cNvPicPr>
            <a:picLocks noChangeAspect="1"/>
          </p:cNvPicPr>
          <p:nvPr/>
        </p:nvPicPr>
        <p:blipFill>
          <a:blip r:embed="rId4"/>
          <a:stretch>
            <a:fillRect/>
          </a:stretch>
        </p:blipFill>
        <p:spPr>
          <a:xfrm>
            <a:off x="0" y="1694242"/>
            <a:ext cx="12192000" cy="3469516"/>
          </a:xfrm>
          <a:prstGeom prst="rect">
            <a:avLst/>
          </a:prstGeom>
        </p:spPr>
      </p:pic>
    </p:spTree>
    <p:extLst>
      <p:ext uri="{BB962C8B-B14F-4D97-AF65-F5344CB8AC3E}">
        <p14:creationId xmlns:p14="http://schemas.microsoft.com/office/powerpoint/2010/main" val="3493225552"/>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876CE9-992A-F540-7048-AA96D98310C8}"/>
              </a:ext>
            </a:extLst>
          </p:cNvPr>
          <p:cNvPicPr>
            <a:picLocks noChangeAspect="1"/>
          </p:cNvPicPr>
          <p:nvPr/>
        </p:nvPicPr>
        <p:blipFill>
          <a:blip r:embed="rId3"/>
          <a:stretch>
            <a:fillRect/>
          </a:stretch>
        </p:blipFill>
        <p:spPr>
          <a:xfrm>
            <a:off x="0" y="0"/>
            <a:ext cx="12188951" cy="6858000"/>
          </a:xfrm>
          <a:prstGeom prst="rect">
            <a:avLst/>
          </a:prstGeom>
        </p:spPr>
      </p:pic>
      <p:sp>
        <p:nvSpPr>
          <p:cNvPr id="22"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9" name="Grupo 28">
            <a:extLst>
              <a:ext uri="{FF2B5EF4-FFF2-40B4-BE49-F238E27FC236}">
                <a16:creationId xmlns:a16="http://schemas.microsoft.com/office/drawing/2014/main" id="{F4A46286-121B-5768-35C9-98574BB72CA7}"/>
              </a:ext>
            </a:extLst>
          </p:cNvPr>
          <p:cNvGrpSpPr/>
          <p:nvPr/>
        </p:nvGrpSpPr>
        <p:grpSpPr>
          <a:xfrm>
            <a:off x="448080" y="360974"/>
            <a:ext cx="2833141" cy="2981310"/>
            <a:chOff x="718381" y="-74439"/>
            <a:chExt cx="2833141" cy="2981310"/>
          </a:xfrm>
        </p:grpSpPr>
        <p:sp>
          <p:nvSpPr>
            <p:cNvPr id="2" name="Elipse 1">
              <a:extLst>
                <a:ext uri="{FF2B5EF4-FFF2-40B4-BE49-F238E27FC236}">
                  <a16:creationId xmlns:a16="http://schemas.microsoft.com/office/drawing/2014/main" id="{90CAEFB9-936D-1F9F-207A-384F35843B76}"/>
                </a:ext>
              </a:extLst>
            </p:cNvPr>
            <p:cNvSpPr/>
            <p:nvPr/>
          </p:nvSpPr>
          <p:spPr>
            <a:xfrm>
              <a:off x="718381" y="152428"/>
              <a:ext cx="2833141" cy="2754443"/>
            </a:xfrm>
            <a:prstGeom prst="ellipse">
              <a:avLst/>
            </a:prstGeom>
            <a:gradFill>
              <a:gsLst>
                <a:gs pos="22000">
                  <a:srgbClr val="00DDAE"/>
                </a:gs>
                <a:gs pos="0">
                  <a:srgbClr val="00F4B4"/>
                </a:gs>
                <a:gs pos="39000">
                  <a:srgbClr val="E1FFF7"/>
                </a:gs>
                <a:gs pos="70000">
                  <a:srgbClr val="00CEC0"/>
                </a:gs>
                <a:gs pos="100000">
                  <a:srgbClr val="005FDD"/>
                </a:gs>
                <a:gs pos="0">
                  <a:srgbClr val="005FDD"/>
                </a:gs>
              </a:gsLst>
              <a:lin ang="2700000" scaled="1"/>
            </a:gradFill>
            <a:ln>
              <a:no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5400">
                <a:solidFill>
                  <a:schemeClr val="accent1"/>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5" name="CuadroTexto 4">
              <a:extLst>
                <a:ext uri="{FF2B5EF4-FFF2-40B4-BE49-F238E27FC236}">
                  <a16:creationId xmlns:a16="http://schemas.microsoft.com/office/drawing/2014/main" id="{6B79B3BA-E77D-F8EB-09D7-52D99068BFA9}"/>
                </a:ext>
              </a:extLst>
            </p:cNvPr>
            <p:cNvSpPr txBox="1"/>
            <p:nvPr/>
          </p:nvSpPr>
          <p:spPr>
            <a:xfrm>
              <a:off x="1046820" y="1039772"/>
              <a:ext cx="2164859" cy="1423467"/>
            </a:xfrm>
            <a:prstGeom prst="rect">
              <a:avLst/>
            </a:prstGeom>
            <a:noFill/>
          </p:spPr>
          <p:txBody>
            <a:bodyPr wrap="square" rtlCol="0">
              <a:spAutoFit/>
            </a:bodyPr>
            <a:lstStyle/>
            <a:p>
              <a:pPr algn="ctr" defTabSz="609630">
                <a:lnSpc>
                  <a:spcPts val="2500"/>
                </a:lnSpc>
              </a:pPr>
              <a:r>
                <a:rPr lang="es-ES" sz="2400"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Distinguir MITOS y Realidades</a:t>
              </a:r>
            </a:p>
            <a:p>
              <a:pPr algn="ctr" defTabSz="609630"/>
              <a:endParaRPr lang="es-ES" sz="2400"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1" name="Lágrima 10">
              <a:extLst>
                <a:ext uri="{FF2B5EF4-FFF2-40B4-BE49-F238E27FC236}">
                  <a16:creationId xmlns:a16="http://schemas.microsoft.com/office/drawing/2014/main" id="{73D0E40E-BAF6-0713-0A97-80608EF4C4C0}"/>
                </a:ext>
              </a:extLst>
            </p:cNvPr>
            <p:cNvSpPr/>
            <p:nvPr/>
          </p:nvSpPr>
          <p:spPr>
            <a:xfrm rot="10433217">
              <a:off x="2525625" y="-74439"/>
              <a:ext cx="887557" cy="923477"/>
            </a:xfrm>
            <a:prstGeom prst="teardrop">
              <a:avLst/>
            </a:prstGeom>
            <a:solidFill>
              <a:srgbClr val="005FDD"/>
            </a:solidFill>
            <a:ln w="7620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defTabSz="609630"/>
              <a:endParaRPr lang="es-ES" sz="2000" dirty="0">
                <a:solidFill>
                  <a:prstClr val="white"/>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2" name="CuadroTexto 11">
              <a:extLst>
                <a:ext uri="{FF2B5EF4-FFF2-40B4-BE49-F238E27FC236}">
                  <a16:creationId xmlns:a16="http://schemas.microsoft.com/office/drawing/2014/main" id="{488ACD54-3F4F-EDF3-CD6D-0AFD0348627B}"/>
                </a:ext>
              </a:extLst>
            </p:cNvPr>
            <p:cNvSpPr txBox="1"/>
            <p:nvPr/>
          </p:nvSpPr>
          <p:spPr>
            <a:xfrm>
              <a:off x="2757092" y="39684"/>
              <a:ext cx="721205" cy="707886"/>
            </a:xfrm>
            <a:prstGeom prst="rect">
              <a:avLst/>
            </a:prstGeom>
            <a:noFill/>
          </p:spPr>
          <p:txBody>
            <a:bodyPr wrap="square" rtlCol="0">
              <a:spAutoFit/>
            </a:bodyPr>
            <a:lstStyle/>
            <a:p>
              <a:r>
                <a:rPr lang="es-ES" sz="40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1</a:t>
              </a:r>
            </a:p>
          </p:txBody>
        </p:sp>
      </p:grpSp>
      <p:grpSp>
        <p:nvGrpSpPr>
          <p:cNvPr id="30" name="Grupo 29">
            <a:extLst>
              <a:ext uri="{FF2B5EF4-FFF2-40B4-BE49-F238E27FC236}">
                <a16:creationId xmlns:a16="http://schemas.microsoft.com/office/drawing/2014/main" id="{0E5EA952-A779-8BD5-40CB-6AAF5AB0CE0F}"/>
              </a:ext>
            </a:extLst>
          </p:cNvPr>
          <p:cNvGrpSpPr/>
          <p:nvPr/>
        </p:nvGrpSpPr>
        <p:grpSpPr>
          <a:xfrm>
            <a:off x="4300039" y="475097"/>
            <a:ext cx="2984189" cy="3064931"/>
            <a:chOff x="4268379" y="364067"/>
            <a:chExt cx="2984189" cy="3064931"/>
          </a:xfrm>
        </p:grpSpPr>
        <p:sp>
          <p:nvSpPr>
            <p:cNvPr id="13" name="Elipse 12">
              <a:extLst>
                <a:ext uri="{FF2B5EF4-FFF2-40B4-BE49-F238E27FC236}">
                  <a16:creationId xmlns:a16="http://schemas.microsoft.com/office/drawing/2014/main" id="{07B7A403-0E8A-7DAF-E7F3-ADA4ED294C89}"/>
                </a:ext>
              </a:extLst>
            </p:cNvPr>
            <p:cNvSpPr/>
            <p:nvPr/>
          </p:nvSpPr>
          <p:spPr>
            <a:xfrm>
              <a:off x="4268379" y="674555"/>
              <a:ext cx="2833141" cy="2754443"/>
            </a:xfrm>
            <a:prstGeom prst="ellipse">
              <a:avLst/>
            </a:prstGeom>
            <a:gradFill flip="none" rotWithShape="1">
              <a:gsLst>
                <a:gs pos="49250">
                  <a:srgbClr val="E1FFF7"/>
                </a:gs>
                <a:gs pos="30500">
                  <a:srgbClr val="00DDAE"/>
                </a:gs>
                <a:gs pos="0">
                  <a:srgbClr val="00F4B4"/>
                </a:gs>
                <a:gs pos="68000">
                  <a:srgbClr val="00CEC0"/>
                </a:gs>
                <a:gs pos="100000">
                  <a:srgbClr val="005FDD"/>
                </a:gs>
                <a:gs pos="0">
                  <a:srgbClr val="005FDD"/>
                </a:gs>
              </a:gsLst>
              <a:path path="circle">
                <a:fillToRect r="100000" b="100000"/>
              </a:path>
              <a:tileRect l="-100000" t="-100000"/>
            </a:gradFill>
            <a:ln>
              <a:no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5400" dirty="0">
                <a:solidFill>
                  <a:schemeClr val="accent1"/>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4" name="Lágrima 13">
              <a:extLst>
                <a:ext uri="{FF2B5EF4-FFF2-40B4-BE49-F238E27FC236}">
                  <a16:creationId xmlns:a16="http://schemas.microsoft.com/office/drawing/2014/main" id="{AB037394-A90B-852A-4CF4-9DC6EC415A1D}"/>
                </a:ext>
              </a:extLst>
            </p:cNvPr>
            <p:cNvSpPr/>
            <p:nvPr/>
          </p:nvSpPr>
          <p:spPr>
            <a:xfrm rot="10433217">
              <a:off x="6365011" y="364067"/>
              <a:ext cx="887557" cy="923477"/>
            </a:xfrm>
            <a:prstGeom prst="teardrop">
              <a:avLst/>
            </a:prstGeom>
            <a:solidFill>
              <a:srgbClr val="005FDD"/>
            </a:solidFill>
            <a:ln w="7620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defTabSz="609630"/>
              <a:endParaRPr lang="es-ES" sz="2000" dirty="0">
                <a:solidFill>
                  <a:prstClr val="white"/>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5" name="CuadroTexto 14">
              <a:extLst>
                <a:ext uri="{FF2B5EF4-FFF2-40B4-BE49-F238E27FC236}">
                  <a16:creationId xmlns:a16="http://schemas.microsoft.com/office/drawing/2014/main" id="{266C6FD9-1A4F-417C-3357-B7EA8EFF7994}"/>
                </a:ext>
              </a:extLst>
            </p:cNvPr>
            <p:cNvSpPr txBox="1"/>
            <p:nvPr/>
          </p:nvSpPr>
          <p:spPr>
            <a:xfrm>
              <a:off x="4602519" y="1687298"/>
              <a:ext cx="2164859" cy="733534"/>
            </a:xfrm>
            <a:prstGeom prst="rect">
              <a:avLst/>
            </a:prstGeom>
            <a:noFill/>
          </p:spPr>
          <p:txBody>
            <a:bodyPr wrap="square" rtlCol="0">
              <a:spAutoFit/>
            </a:bodyPr>
            <a:lstStyle/>
            <a:p>
              <a:pPr algn="ctr" defTabSz="609630">
                <a:lnSpc>
                  <a:spcPts val="2500"/>
                </a:lnSpc>
              </a:pPr>
              <a:r>
                <a:rPr lang="es-ES" sz="2400"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Redefinir el VALOR</a:t>
              </a:r>
            </a:p>
          </p:txBody>
        </p:sp>
        <p:sp>
          <p:nvSpPr>
            <p:cNvPr id="24" name="CuadroTexto 23">
              <a:extLst>
                <a:ext uri="{FF2B5EF4-FFF2-40B4-BE49-F238E27FC236}">
                  <a16:creationId xmlns:a16="http://schemas.microsoft.com/office/drawing/2014/main" id="{C94FDAFB-387D-F161-FA74-AF91E5BAC2F3}"/>
                </a:ext>
              </a:extLst>
            </p:cNvPr>
            <p:cNvSpPr txBox="1"/>
            <p:nvPr/>
          </p:nvSpPr>
          <p:spPr>
            <a:xfrm>
              <a:off x="6521628" y="438988"/>
              <a:ext cx="721205" cy="707886"/>
            </a:xfrm>
            <a:prstGeom prst="rect">
              <a:avLst/>
            </a:prstGeom>
            <a:noFill/>
          </p:spPr>
          <p:txBody>
            <a:bodyPr wrap="square" rtlCol="0">
              <a:spAutoFit/>
            </a:bodyPr>
            <a:lstStyle/>
            <a:p>
              <a:r>
                <a:rPr lang="es-ES" sz="40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2</a:t>
              </a:r>
            </a:p>
          </p:txBody>
        </p:sp>
      </p:grpSp>
      <p:grpSp>
        <p:nvGrpSpPr>
          <p:cNvPr id="31" name="Grupo 30">
            <a:extLst>
              <a:ext uri="{FF2B5EF4-FFF2-40B4-BE49-F238E27FC236}">
                <a16:creationId xmlns:a16="http://schemas.microsoft.com/office/drawing/2014/main" id="{B9E0FF96-4243-14F5-57BD-79AD6E9A888B}"/>
              </a:ext>
            </a:extLst>
          </p:cNvPr>
          <p:cNvGrpSpPr/>
          <p:nvPr/>
        </p:nvGrpSpPr>
        <p:grpSpPr>
          <a:xfrm>
            <a:off x="7988059" y="45239"/>
            <a:ext cx="2994506" cy="3064931"/>
            <a:chOff x="8303047" y="44633"/>
            <a:chExt cx="2994506" cy="3064931"/>
          </a:xfrm>
        </p:grpSpPr>
        <p:sp>
          <p:nvSpPr>
            <p:cNvPr id="16" name="Elipse 15">
              <a:extLst>
                <a:ext uri="{FF2B5EF4-FFF2-40B4-BE49-F238E27FC236}">
                  <a16:creationId xmlns:a16="http://schemas.microsoft.com/office/drawing/2014/main" id="{68A229C1-5799-6DC5-1279-2EB4F48A5A59}"/>
                </a:ext>
              </a:extLst>
            </p:cNvPr>
            <p:cNvSpPr/>
            <p:nvPr/>
          </p:nvSpPr>
          <p:spPr>
            <a:xfrm>
              <a:off x="8303047" y="355121"/>
              <a:ext cx="2833141" cy="2754443"/>
            </a:xfrm>
            <a:prstGeom prst="ellipse">
              <a:avLst/>
            </a:prstGeom>
            <a:gradFill flip="none" rotWithShape="1">
              <a:gsLst>
                <a:gs pos="49250">
                  <a:srgbClr val="E1FFF7"/>
                </a:gs>
                <a:gs pos="30500">
                  <a:srgbClr val="00DDAE"/>
                </a:gs>
                <a:gs pos="0">
                  <a:srgbClr val="00F4B4"/>
                </a:gs>
                <a:gs pos="68000">
                  <a:srgbClr val="00CEC0"/>
                </a:gs>
                <a:gs pos="100000">
                  <a:srgbClr val="005FDD"/>
                </a:gs>
                <a:gs pos="0">
                  <a:srgbClr val="005FDD"/>
                </a:gs>
              </a:gsLst>
              <a:path path="circle">
                <a:fillToRect l="100000" b="100000"/>
              </a:path>
              <a:tileRect t="-100000" r="-100000"/>
            </a:gradFill>
            <a:ln>
              <a:no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5400" dirty="0">
                <a:solidFill>
                  <a:schemeClr val="accent1"/>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7" name="Lágrima 16">
              <a:extLst>
                <a:ext uri="{FF2B5EF4-FFF2-40B4-BE49-F238E27FC236}">
                  <a16:creationId xmlns:a16="http://schemas.microsoft.com/office/drawing/2014/main" id="{D386152A-DD3A-E032-FEEC-B727029A2FCC}"/>
                </a:ext>
              </a:extLst>
            </p:cNvPr>
            <p:cNvSpPr/>
            <p:nvPr/>
          </p:nvSpPr>
          <p:spPr>
            <a:xfrm rot="10433217">
              <a:off x="10399679" y="44633"/>
              <a:ext cx="887557" cy="923477"/>
            </a:xfrm>
            <a:prstGeom prst="teardrop">
              <a:avLst/>
            </a:prstGeom>
            <a:solidFill>
              <a:srgbClr val="005FDD"/>
            </a:solidFill>
            <a:ln w="7620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defTabSz="609630"/>
              <a:endParaRPr lang="es-ES" sz="2000" dirty="0">
                <a:solidFill>
                  <a:prstClr val="white"/>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8" name="CuadroTexto 17">
              <a:extLst>
                <a:ext uri="{FF2B5EF4-FFF2-40B4-BE49-F238E27FC236}">
                  <a16:creationId xmlns:a16="http://schemas.microsoft.com/office/drawing/2014/main" id="{2186F023-BDBE-C662-C5BE-95F132BD0288}"/>
                </a:ext>
              </a:extLst>
            </p:cNvPr>
            <p:cNvSpPr txBox="1"/>
            <p:nvPr/>
          </p:nvSpPr>
          <p:spPr>
            <a:xfrm>
              <a:off x="8620418" y="1205274"/>
              <a:ext cx="2164859" cy="1374735"/>
            </a:xfrm>
            <a:prstGeom prst="rect">
              <a:avLst/>
            </a:prstGeom>
            <a:noFill/>
          </p:spPr>
          <p:txBody>
            <a:bodyPr wrap="square" rtlCol="0">
              <a:spAutoFit/>
            </a:bodyPr>
            <a:lstStyle/>
            <a:p>
              <a:pPr algn="ctr" defTabSz="609630">
                <a:lnSpc>
                  <a:spcPts val="2500"/>
                </a:lnSpc>
              </a:pPr>
              <a:r>
                <a:rPr lang="es-ES" sz="2400"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Entender TODO lo que ahora puedo hacer</a:t>
              </a:r>
            </a:p>
          </p:txBody>
        </p:sp>
        <p:sp>
          <p:nvSpPr>
            <p:cNvPr id="25" name="CuadroTexto 24">
              <a:extLst>
                <a:ext uri="{FF2B5EF4-FFF2-40B4-BE49-F238E27FC236}">
                  <a16:creationId xmlns:a16="http://schemas.microsoft.com/office/drawing/2014/main" id="{0F74DB51-7587-6A72-8D5C-2FC69F973FA9}"/>
                </a:ext>
              </a:extLst>
            </p:cNvPr>
            <p:cNvSpPr txBox="1"/>
            <p:nvPr/>
          </p:nvSpPr>
          <p:spPr>
            <a:xfrm>
              <a:off x="10576348" y="152428"/>
              <a:ext cx="721205" cy="707886"/>
            </a:xfrm>
            <a:prstGeom prst="rect">
              <a:avLst/>
            </a:prstGeom>
            <a:noFill/>
          </p:spPr>
          <p:txBody>
            <a:bodyPr wrap="square" rtlCol="0">
              <a:spAutoFit/>
            </a:bodyPr>
            <a:lstStyle/>
            <a:p>
              <a:r>
                <a:rPr lang="es-ES" sz="40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3</a:t>
              </a:r>
            </a:p>
          </p:txBody>
        </p:sp>
      </p:grpSp>
      <p:grpSp>
        <p:nvGrpSpPr>
          <p:cNvPr id="32" name="Grupo 31">
            <a:extLst>
              <a:ext uri="{FF2B5EF4-FFF2-40B4-BE49-F238E27FC236}">
                <a16:creationId xmlns:a16="http://schemas.microsoft.com/office/drawing/2014/main" id="{E53EFC7C-ED74-319B-2C70-F35CD8BB9AC6}"/>
              </a:ext>
            </a:extLst>
          </p:cNvPr>
          <p:cNvGrpSpPr/>
          <p:nvPr/>
        </p:nvGrpSpPr>
        <p:grpSpPr>
          <a:xfrm>
            <a:off x="1351794" y="3205228"/>
            <a:ext cx="3001543" cy="3064931"/>
            <a:chOff x="1351794" y="3205228"/>
            <a:chExt cx="3001543" cy="3064931"/>
          </a:xfrm>
        </p:grpSpPr>
        <p:sp>
          <p:nvSpPr>
            <p:cNvPr id="19" name="Elipse 18">
              <a:extLst>
                <a:ext uri="{FF2B5EF4-FFF2-40B4-BE49-F238E27FC236}">
                  <a16:creationId xmlns:a16="http://schemas.microsoft.com/office/drawing/2014/main" id="{E95F5BB2-1E37-9A0F-8296-CCB731595E5D}"/>
                </a:ext>
              </a:extLst>
            </p:cNvPr>
            <p:cNvSpPr/>
            <p:nvPr/>
          </p:nvSpPr>
          <p:spPr>
            <a:xfrm>
              <a:off x="1351794" y="3515716"/>
              <a:ext cx="2833141" cy="2754443"/>
            </a:xfrm>
            <a:prstGeom prst="ellipse">
              <a:avLst/>
            </a:prstGeom>
            <a:gradFill>
              <a:gsLst>
                <a:gs pos="49250">
                  <a:srgbClr val="E1FFF7"/>
                </a:gs>
                <a:gs pos="30500">
                  <a:srgbClr val="00DDAE"/>
                </a:gs>
                <a:gs pos="0">
                  <a:srgbClr val="00F4B4"/>
                </a:gs>
                <a:gs pos="68000">
                  <a:srgbClr val="00CEC0"/>
                </a:gs>
                <a:gs pos="100000">
                  <a:srgbClr val="005FDD"/>
                </a:gs>
                <a:gs pos="0">
                  <a:srgbClr val="005FDD"/>
                </a:gs>
              </a:gsLst>
              <a:lin ang="2700000" scaled="1"/>
            </a:gradFill>
            <a:ln>
              <a:no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5400">
                <a:solidFill>
                  <a:schemeClr val="accent1"/>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20" name="Lágrima 19">
              <a:extLst>
                <a:ext uri="{FF2B5EF4-FFF2-40B4-BE49-F238E27FC236}">
                  <a16:creationId xmlns:a16="http://schemas.microsoft.com/office/drawing/2014/main" id="{C5EDEAD5-8B42-91C5-7C4F-69A2B9435866}"/>
                </a:ext>
              </a:extLst>
            </p:cNvPr>
            <p:cNvSpPr/>
            <p:nvPr/>
          </p:nvSpPr>
          <p:spPr>
            <a:xfrm rot="10433217">
              <a:off x="3448426" y="3205228"/>
              <a:ext cx="887557" cy="923477"/>
            </a:xfrm>
            <a:prstGeom prst="teardrop">
              <a:avLst/>
            </a:prstGeom>
            <a:solidFill>
              <a:srgbClr val="005FDD"/>
            </a:solidFill>
            <a:ln w="7620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defTabSz="609630"/>
              <a:endParaRPr lang="es-ES" sz="2000" dirty="0">
                <a:solidFill>
                  <a:prstClr val="white"/>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21" name="CuadroTexto 20">
              <a:extLst>
                <a:ext uri="{FF2B5EF4-FFF2-40B4-BE49-F238E27FC236}">
                  <a16:creationId xmlns:a16="http://schemas.microsoft.com/office/drawing/2014/main" id="{D9B06E15-DBC3-110F-E638-2ADE0DD82620}"/>
                </a:ext>
              </a:extLst>
            </p:cNvPr>
            <p:cNvSpPr txBox="1"/>
            <p:nvPr/>
          </p:nvSpPr>
          <p:spPr>
            <a:xfrm>
              <a:off x="1679131" y="4286716"/>
              <a:ext cx="2164859" cy="1054135"/>
            </a:xfrm>
            <a:prstGeom prst="rect">
              <a:avLst/>
            </a:prstGeom>
            <a:noFill/>
          </p:spPr>
          <p:txBody>
            <a:bodyPr wrap="square" rtlCol="0">
              <a:spAutoFit/>
            </a:bodyPr>
            <a:lstStyle/>
            <a:p>
              <a:pPr algn="ctr" defTabSz="609630">
                <a:lnSpc>
                  <a:spcPts val="2500"/>
                </a:lnSpc>
              </a:pPr>
              <a:r>
                <a:rPr lang="es-ES" sz="2400"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Encarar RIESGOS y DESAFÍOS</a:t>
              </a:r>
            </a:p>
          </p:txBody>
        </p:sp>
        <p:sp>
          <p:nvSpPr>
            <p:cNvPr id="26" name="CuadroTexto 25">
              <a:extLst>
                <a:ext uri="{FF2B5EF4-FFF2-40B4-BE49-F238E27FC236}">
                  <a16:creationId xmlns:a16="http://schemas.microsoft.com/office/drawing/2014/main" id="{CC2EF871-341C-4713-0BD1-09A81D514A98}"/>
                </a:ext>
              </a:extLst>
            </p:cNvPr>
            <p:cNvSpPr txBox="1"/>
            <p:nvPr/>
          </p:nvSpPr>
          <p:spPr>
            <a:xfrm>
              <a:off x="3632132" y="3301748"/>
              <a:ext cx="721205" cy="707886"/>
            </a:xfrm>
            <a:prstGeom prst="rect">
              <a:avLst/>
            </a:prstGeom>
            <a:noFill/>
          </p:spPr>
          <p:txBody>
            <a:bodyPr wrap="square" rtlCol="0">
              <a:spAutoFit/>
            </a:bodyPr>
            <a:lstStyle/>
            <a:p>
              <a:r>
                <a:rPr lang="es-ES" sz="40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4</a:t>
              </a:r>
            </a:p>
          </p:txBody>
        </p:sp>
      </p:grpSp>
      <p:grpSp>
        <p:nvGrpSpPr>
          <p:cNvPr id="33" name="Grupo 32">
            <a:extLst>
              <a:ext uri="{FF2B5EF4-FFF2-40B4-BE49-F238E27FC236}">
                <a16:creationId xmlns:a16="http://schemas.microsoft.com/office/drawing/2014/main" id="{FB171C7B-511D-F43B-120A-78F6C4D78032}"/>
              </a:ext>
            </a:extLst>
          </p:cNvPr>
          <p:cNvGrpSpPr/>
          <p:nvPr/>
        </p:nvGrpSpPr>
        <p:grpSpPr>
          <a:xfrm>
            <a:off x="6847367" y="3155094"/>
            <a:ext cx="4400923" cy="4040185"/>
            <a:chOff x="6847367" y="3155094"/>
            <a:chExt cx="4400923" cy="4040185"/>
          </a:xfrm>
        </p:grpSpPr>
        <p:sp>
          <p:nvSpPr>
            <p:cNvPr id="10" name="Elipse 9">
              <a:extLst>
                <a:ext uri="{FF2B5EF4-FFF2-40B4-BE49-F238E27FC236}">
                  <a16:creationId xmlns:a16="http://schemas.microsoft.com/office/drawing/2014/main" id="{9F04FC2E-30B0-992E-BF2C-A749CF3FDA9E}"/>
                </a:ext>
              </a:extLst>
            </p:cNvPr>
            <p:cNvSpPr/>
            <p:nvPr/>
          </p:nvSpPr>
          <p:spPr>
            <a:xfrm>
              <a:off x="6847367" y="3428999"/>
              <a:ext cx="3975531" cy="3766280"/>
            </a:xfrm>
            <a:prstGeom prst="ellipse">
              <a:avLst/>
            </a:prstGeom>
            <a:gradFill flip="none" rotWithShape="1">
              <a:gsLst>
                <a:gs pos="49250">
                  <a:srgbClr val="E1FFF7"/>
                </a:gs>
                <a:gs pos="30500">
                  <a:srgbClr val="00DDAE"/>
                </a:gs>
                <a:gs pos="0">
                  <a:srgbClr val="00F4B4"/>
                </a:gs>
                <a:gs pos="84000">
                  <a:srgbClr val="00CEC0"/>
                </a:gs>
                <a:gs pos="100000">
                  <a:srgbClr val="005FDD"/>
                </a:gs>
                <a:gs pos="0">
                  <a:srgbClr val="005FDD"/>
                </a:gs>
              </a:gsLst>
              <a:path path="circle">
                <a:fillToRect l="100000" t="100000"/>
              </a:path>
              <a:tileRect r="-100000" b="-100000"/>
            </a:gradFill>
            <a:ln>
              <a:noFill/>
            </a:ln>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5400">
                <a:solidFill>
                  <a:schemeClr val="accent1"/>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23" name="CuadroTexto 22">
              <a:extLst>
                <a:ext uri="{FF2B5EF4-FFF2-40B4-BE49-F238E27FC236}">
                  <a16:creationId xmlns:a16="http://schemas.microsoft.com/office/drawing/2014/main" id="{8A79B44A-D787-7868-6175-1A23AB12612C}"/>
                </a:ext>
              </a:extLst>
            </p:cNvPr>
            <p:cNvSpPr txBox="1"/>
            <p:nvPr/>
          </p:nvSpPr>
          <p:spPr>
            <a:xfrm>
              <a:off x="7034381" y="4441642"/>
              <a:ext cx="3611289" cy="1359411"/>
            </a:xfrm>
            <a:prstGeom prst="rect">
              <a:avLst/>
            </a:prstGeom>
            <a:noFill/>
          </p:spPr>
          <p:txBody>
            <a:bodyPr wrap="square" rtlCol="0">
              <a:spAutoFit/>
            </a:bodyPr>
            <a:lstStyle/>
            <a:p>
              <a:pPr algn="ctr" defTabSz="609630">
                <a:lnSpc>
                  <a:spcPts val="5100"/>
                </a:lnSpc>
              </a:pPr>
              <a:r>
                <a:rPr lang="es-ES" sz="4000"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Elegir           TU ACTITUD</a:t>
              </a:r>
            </a:p>
          </p:txBody>
        </p:sp>
        <p:sp>
          <p:nvSpPr>
            <p:cNvPr id="27" name="Lágrima 26">
              <a:extLst>
                <a:ext uri="{FF2B5EF4-FFF2-40B4-BE49-F238E27FC236}">
                  <a16:creationId xmlns:a16="http://schemas.microsoft.com/office/drawing/2014/main" id="{6FF73BA3-BEE6-BC97-FF0E-C4C55B17B916}"/>
                </a:ext>
              </a:extLst>
            </p:cNvPr>
            <p:cNvSpPr/>
            <p:nvPr/>
          </p:nvSpPr>
          <p:spPr>
            <a:xfrm rot="10433217">
              <a:off x="9885928" y="3155094"/>
              <a:ext cx="1362362" cy="1321180"/>
            </a:xfrm>
            <a:prstGeom prst="teardrop">
              <a:avLst/>
            </a:prstGeom>
            <a:solidFill>
              <a:srgbClr val="005FDD"/>
            </a:solidFill>
            <a:ln w="7620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defTabSz="609630"/>
              <a:endParaRPr lang="es-ES" sz="2000" dirty="0">
                <a:solidFill>
                  <a:prstClr val="white"/>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28" name="CuadroTexto 27">
              <a:extLst>
                <a:ext uri="{FF2B5EF4-FFF2-40B4-BE49-F238E27FC236}">
                  <a16:creationId xmlns:a16="http://schemas.microsoft.com/office/drawing/2014/main" id="{91DDF7D5-5F12-FFC5-63D9-1CEEF35BF747}"/>
                </a:ext>
              </a:extLst>
            </p:cNvPr>
            <p:cNvSpPr txBox="1"/>
            <p:nvPr/>
          </p:nvSpPr>
          <p:spPr>
            <a:xfrm>
              <a:off x="10092161" y="3368610"/>
              <a:ext cx="1107019" cy="1015663"/>
            </a:xfrm>
            <a:prstGeom prst="rect">
              <a:avLst/>
            </a:prstGeom>
            <a:noFill/>
          </p:spPr>
          <p:txBody>
            <a:bodyPr wrap="square" rtlCol="0">
              <a:spAutoFit/>
            </a:bodyPr>
            <a:lstStyle/>
            <a:p>
              <a:r>
                <a:rPr lang="es-ES" sz="60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4</a:t>
              </a:r>
            </a:p>
          </p:txBody>
        </p:sp>
      </p:grpSp>
    </p:spTree>
    <p:extLst>
      <p:ext uri="{BB962C8B-B14F-4D97-AF65-F5344CB8AC3E}">
        <p14:creationId xmlns:p14="http://schemas.microsoft.com/office/powerpoint/2010/main" val="183916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0141EE8-07A8-857C-9B2B-D6E21C75EDF1}"/>
              </a:ext>
            </a:extLst>
          </p:cNvPr>
          <p:cNvPicPr>
            <a:picLocks noChangeAspect="1"/>
          </p:cNvPicPr>
          <p:nvPr/>
        </p:nvPicPr>
        <p:blipFill>
          <a:blip r:embed="rId2"/>
          <a:stretch>
            <a:fillRect/>
          </a:stretch>
        </p:blipFill>
        <p:spPr>
          <a:xfrm>
            <a:off x="-25250" y="1651178"/>
            <a:ext cx="6099968" cy="3660379"/>
          </a:xfrm>
          <a:prstGeom prst="rect">
            <a:avLst/>
          </a:prstGeom>
        </p:spPr>
      </p:pic>
      <p:pic>
        <p:nvPicPr>
          <p:cNvPr id="4" name="Imagen 3">
            <a:extLst>
              <a:ext uri="{FF2B5EF4-FFF2-40B4-BE49-F238E27FC236}">
                <a16:creationId xmlns:a16="http://schemas.microsoft.com/office/drawing/2014/main" id="{C4706030-34CF-2556-FA0B-36C47B3A2925}"/>
              </a:ext>
            </a:extLst>
          </p:cNvPr>
          <p:cNvPicPr>
            <a:picLocks noChangeAspect="1"/>
          </p:cNvPicPr>
          <p:nvPr/>
        </p:nvPicPr>
        <p:blipFill>
          <a:blip r:embed="rId3"/>
          <a:stretch>
            <a:fillRect/>
          </a:stretch>
        </p:blipFill>
        <p:spPr>
          <a:xfrm>
            <a:off x="5181541" y="1651179"/>
            <a:ext cx="7038757" cy="3700308"/>
          </a:xfrm>
          <a:prstGeom prst="rect">
            <a:avLst/>
          </a:prstGeom>
        </p:spPr>
      </p:pic>
      <p:pic>
        <p:nvPicPr>
          <p:cNvPr id="6" name="Imagen 5">
            <a:extLst>
              <a:ext uri="{FF2B5EF4-FFF2-40B4-BE49-F238E27FC236}">
                <a16:creationId xmlns:a16="http://schemas.microsoft.com/office/drawing/2014/main" id="{7E68C748-A310-2F42-4C01-83FEE55854F2}"/>
              </a:ext>
            </a:extLst>
          </p:cNvPr>
          <p:cNvPicPr>
            <a:picLocks noChangeAspect="1"/>
          </p:cNvPicPr>
          <p:nvPr/>
        </p:nvPicPr>
        <p:blipFill>
          <a:blip r:embed="rId4">
            <a:clrChange>
              <a:clrFrom>
                <a:srgbClr val="F7F7F7"/>
              </a:clrFrom>
              <a:clrTo>
                <a:srgbClr val="F7F7F7">
                  <a:alpha val="0"/>
                </a:srgbClr>
              </a:clrTo>
            </a:clrChange>
          </a:blip>
          <a:stretch>
            <a:fillRect/>
          </a:stretch>
        </p:blipFill>
        <p:spPr>
          <a:xfrm>
            <a:off x="3122180" y="3606533"/>
            <a:ext cx="1804994" cy="1349045"/>
          </a:xfrm>
          <a:prstGeom prst="rect">
            <a:avLst/>
          </a:prstGeom>
        </p:spPr>
      </p:pic>
      <p:pic>
        <p:nvPicPr>
          <p:cNvPr id="7" name="Imagen 6">
            <a:extLst>
              <a:ext uri="{FF2B5EF4-FFF2-40B4-BE49-F238E27FC236}">
                <a16:creationId xmlns:a16="http://schemas.microsoft.com/office/drawing/2014/main" id="{839ED722-49EC-E3F0-23FD-8D916E215643}"/>
              </a:ext>
            </a:extLst>
          </p:cNvPr>
          <p:cNvPicPr>
            <a:picLocks noChangeAspect="1"/>
          </p:cNvPicPr>
          <p:nvPr/>
        </p:nvPicPr>
        <p:blipFill>
          <a:blip r:embed="rId5">
            <a:clrChange>
              <a:clrFrom>
                <a:srgbClr val="F7F7F7"/>
              </a:clrFrom>
              <a:clrTo>
                <a:srgbClr val="F7F7F7">
                  <a:alpha val="0"/>
                </a:srgbClr>
              </a:clrTo>
            </a:clrChange>
          </a:blip>
          <a:stretch>
            <a:fillRect/>
          </a:stretch>
        </p:blipFill>
        <p:spPr>
          <a:xfrm>
            <a:off x="9999495" y="1717781"/>
            <a:ext cx="1940063" cy="1499616"/>
          </a:xfrm>
          <a:prstGeom prst="rect">
            <a:avLst/>
          </a:prstGeom>
        </p:spPr>
      </p:pic>
      <p:grpSp>
        <p:nvGrpSpPr>
          <p:cNvPr id="10" name="Grupo 9">
            <a:extLst>
              <a:ext uri="{FF2B5EF4-FFF2-40B4-BE49-F238E27FC236}">
                <a16:creationId xmlns:a16="http://schemas.microsoft.com/office/drawing/2014/main" id="{04B69DAC-EDAE-1450-5296-2A8DD0BB0BCB}"/>
              </a:ext>
            </a:extLst>
          </p:cNvPr>
          <p:cNvGrpSpPr/>
          <p:nvPr/>
        </p:nvGrpSpPr>
        <p:grpSpPr>
          <a:xfrm>
            <a:off x="1910278" y="5401430"/>
            <a:ext cx="8178914" cy="1379801"/>
            <a:chOff x="3451832" y="7018674"/>
            <a:chExt cx="12268370" cy="2069702"/>
          </a:xfrm>
        </p:grpSpPr>
        <p:sp>
          <p:nvSpPr>
            <p:cNvPr id="14" name="CuadroTexto 13">
              <a:extLst>
                <a:ext uri="{FF2B5EF4-FFF2-40B4-BE49-F238E27FC236}">
                  <a16:creationId xmlns:a16="http://schemas.microsoft.com/office/drawing/2014/main" id="{F86BC11A-D8FA-582D-FF98-6C0435B9BC9F}"/>
                </a:ext>
              </a:extLst>
            </p:cNvPr>
            <p:cNvSpPr txBox="1"/>
            <p:nvPr/>
          </p:nvSpPr>
          <p:spPr>
            <a:xfrm>
              <a:off x="9185034" y="7282568"/>
              <a:ext cx="6535168" cy="1500411"/>
            </a:xfrm>
            <a:prstGeom prst="rect">
              <a:avLst/>
            </a:prstGeom>
            <a:noFill/>
          </p:spPr>
          <p:txBody>
            <a:bodyPr wrap="square">
              <a:spAutoFit/>
            </a:bodyPr>
            <a:lstStyle/>
            <a:p>
              <a:pPr defTabSz="609630"/>
              <a:r>
                <a:rPr lang="es-ES" sz="3900" dirty="0">
                  <a:solidFill>
                    <a:srgbClr val="1F497D">
                      <a:lumMod val="90000"/>
                      <a:lumOff val="10000"/>
                    </a:srgbClr>
                  </a:solidFill>
                  <a:latin typeface="ADLaM Display" panose="02010000000000000000" pitchFamily="2" charset="0"/>
                  <a:ea typeface="ADLaM Display" panose="02010000000000000000" pitchFamily="2" charset="0"/>
                  <a:cs typeface="ADLaM Display" panose="02010000000000000000" pitchFamily="2" charset="0"/>
                </a:rPr>
                <a:t>“COOPETIR” </a:t>
              </a:r>
            </a:p>
            <a:p>
              <a:pPr defTabSz="609630"/>
              <a:r>
                <a:rPr lang="es-ES" sz="2000" dirty="0">
                  <a:solidFill>
                    <a:prstClr val="black"/>
                  </a:solidFill>
                  <a:highlight>
                    <a:srgbClr val="00FFFF"/>
                  </a:highlight>
                  <a:latin typeface="Calibri"/>
                </a:rPr>
                <a:t>Demostrando en qué somos mejores</a:t>
              </a:r>
            </a:p>
          </p:txBody>
        </p:sp>
        <p:pic>
          <p:nvPicPr>
            <p:cNvPr id="12" name="Imagen 11">
              <a:extLst>
                <a:ext uri="{FF2B5EF4-FFF2-40B4-BE49-F238E27FC236}">
                  <a16:creationId xmlns:a16="http://schemas.microsoft.com/office/drawing/2014/main" id="{465CDF7A-B0DF-DF9F-8823-838EF7C51FD9}"/>
                </a:ext>
              </a:extLst>
            </p:cNvPr>
            <p:cNvPicPr>
              <a:picLocks noChangeAspect="1"/>
            </p:cNvPicPr>
            <p:nvPr/>
          </p:nvPicPr>
          <p:blipFill>
            <a:blip r:embed="rId6"/>
            <a:srcRect l="24669" b="5734"/>
            <a:stretch/>
          </p:blipFill>
          <p:spPr>
            <a:xfrm>
              <a:off x="3451832" y="7018674"/>
              <a:ext cx="6535169" cy="1764304"/>
            </a:xfrm>
            <a:prstGeom prst="rect">
              <a:avLst/>
            </a:prstGeom>
          </p:spPr>
        </p:pic>
        <p:pic>
          <p:nvPicPr>
            <p:cNvPr id="13" name="Imagen 12">
              <a:extLst>
                <a:ext uri="{FF2B5EF4-FFF2-40B4-BE49-F238E27FC236}">
                  <a16:creationId xmlns:a16="http://schemas.microsoft.com/office/drawing/2014/main" id="{F0C87DCA-F1DD-EF47-04AC-E568938E30B1}"/>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291280" y="7194621"/>
              <a:ext cx="1893754" cy="1893755"/>
            </a:xfrm>
            <a:prstGeom prst="rect">
              <a:avLst/>
            </a:prstGeom>
          </p:spPr>
        </p:pic>
      </p:grpSp>
      <p:pic>
        <p:nvPicPr>
          <p:cNvPr id="9" name="Imagen 8">
            <a:extLst>
              <a:ext uri="{FF2B5EF4-FFF2-40B4-BE49-F238E27FC236}">
                <a16:creationId xmlns:a16="http://schemas.microsoft.com/office/drawing/2014/main" id="{98148DEF-B9DF-DE4B-4409-FDF546210BCC}"/>
              </a:ext>
            </a:extLst>
          </p:cNvPr>
          <p:cNvPicPr>
            <a:picLocks noChangeAspect="1"/>
          </p:cNvPicPr>
          <p:nvPr/>
        </p:nvPicPr>
        <p:blipFill>
          <a:blip r:embed="rId8"/>
          <a:stretch>
            <a:fillRect/>
          </a:stretch>
        </p:blipFill>
        <p:spPr>
          <a:xfrm>
            <a:off x="-25250" y="-9878"/>
            <a:ext cx="12186960" cy="2030144"/>
          </a:xfrm>
          <a:prstGeom prst="rect">
            <a:avLst/>
          </a:prstGeom>
        </p:spPr>
      </p:pic>
      <p:pic>
        <p:nvPicPr>
          <p:cNvPr id="11" name="Imagen 10">
            <a:extLst>
              <a:ext uri="{FF2B5EF4-FFF2-40B4-BE49-F238E27FC236}">
                <a16:creationId xmlns:a16="http://schemas.microsoft.com/office/drawing/2014/main" id="{7C66A34C-DEF4-9DF0-1885-C96FE77F9B58}"/>
              </a:ext>
            </a:extLst>
          </p:cNvPr>
          <p:cNvPicPr>
            <a:picLocks noChangeAspect="1"/>
          </p:cNvPicPr>
          <p:nvPr/>
        </p:nvPicPr>
        <p:blipFill>
          <a:blip r:embed="rId9"/>
          <a:stretch>
            <a:fillRect/>
          </a:stretch>
        </p:blipFill>
        <p:spPr>
          <a:xfrm>
            <a:off x="-77361" y="2110139"/>
            <a:ext cx="2374331" cy="1305593"/>
          </a:xfrm>
          <a:prstGeom prst="rect">
            <a:avLst/>
          </a:prstGeom>
        </p:spPr>
      </p:pic>
      <p:pic>
        <p:nvPicPr>
          <p:cNvPr id="15" name="Imagen 14">
            <a:extLst>
              <a:ext uri="{FF2B5EF4-FFF2-40B4-BE49-F238E27FC236}">
                <a16:creationId xmlns:a16="http://schemas.microsoft.com/office/drawing/2014/main" id="{6A8B0E73-D7A8-5968-3155-10242FE00BA4}"/>
              </a:ext>
            </a:extLst>
          </p:cNvPr>
          <p:cNvPicPr>
            <a:picLocks noChangeAspect="1"/>
          </p:cNvPicPr>
          <p:nvPr/>
        </p:nvPicPr>
        <p:blipFill>
          <a:blip r:embed="rId10"/>
          <a:stretch>
            <a:fillRect/>
          </a:stretch>
        </p:blipFill>
        <p:spPr>
          <a:xfrm>
            <a:off x="7363583" y="4007134"/>
            <a:ext cx="2674671" cy="1223635"/>
          </a:xfrm>
          <a:prstGeom prst="rect">
            <a:avLst/>
          </a:prstGeom>
        </p:spPr>
      </p:pic>
    </p:spTree>
    <p:extLst>
      <p:ext uri="{BB962C8B-B14F-4D97-AF65-F5344CB8AC3E}">
        <p14:creationId xmlns:p14="http://schemas.microsoft.com/office/powerpoint/2010/main" val="10062390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Imagen que contiene edificio, hecho de madera, comida, ladrillo&#10;&#10;Descripción generada automáticamente">
            <a:extLst>
              <a:ext uri="{FF2B5EF4-FFF2-40B4-BE49-F238E27FC236}">
                <a16:creationId xmlns:a16="http://schemas.microsoft.com/office/drawing/2014/main" id="{48F72ACF-810F-B2A3-3563-05E5C22523AF}"/>
              </a:ext>
            </a:extLst>
          </p:cNvPr>
          <p:cNvPicPr>
            <a:picLocks noChangeAspect="1"/>
          </p:cNvPicPr>
          <p:nvPr/>
        </p:nvPicPr>
        <p:blipFill rotWithShape="1">
          <a:blip r:embed="rId3">
            <a:extLst>
              <a:ext uri="{28A0092B-C50C-407E-A947-70E740481C1C}">
                <a14:useLocalDpi xmlns:a14="http://schemas.microsoft.com/office/drawing/2010/main" val="0"/>
              </a:ext>
            </a:extLst>
          </a:blip>
          <a:srcRect t="25014"/>
          <a:stretch/>
        </p:blipFill>
        <p:spPr>
          <a:xfrm>
            <a:off x="20" y="1282"/>
            <a:ext cx="12191980" cy="6856718"/>
          </a:xfrm>
          <a:prstGeom prst="rect">
            <a:avLst/>
          </a:prstGeom>
        </p:spPr>
      </p:pic>
      <p:pic>
        <p:nvPicPr>
          <p:cNvPr id="3" name="Imagen 2">
            <a:extLst>
              <a:ext uri="{FF2B5EF4-FFF2-40B4-BE49-F238E27FC236}">
                <a16:creationId xmlns:a16="http://schemas.microsoft.com/office/drawing/2014/main" id="{5651BD5C-7C65-111E-C212-0738E595B796}"/>
              </a:ext>
            </a:extLst>
          </p:cNvPr>
          <p:cNvPicPr>
            <a:picLocks noChangeAspect="1"/>
          </p:cNvPicPr>
          <p:nvPr/>
        </p:nvPicPr>
        <p:blipFill>
          <a:blip r:embed="rId4"/>
          <a:srcRect t="15651" b="13890"/>
          <a:stretch/>
        </p:blipFill>
        <p:spPr>
          <a:xfrm>
            <a:off x="0" y="4856812"/>
            <a:ext cx="12192000" cy="1499017"/>
          </a:xfrm>
          <a:prstGeom prst="rect">
            <a:avLst/>
          </a:prstGeom>
        </p:spPr>
      </p:pic>
    </p:spTree>
    <p:extLst>
      <p:ext uri="{BB962C8B-B14F-4D97-AF65-F5344CB8AC3E}">
        <p14:creationId xmlns:p14="http://schemas.microsoft.com/office/powerpoint/2010/main" val="1534057812"/>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a:extLst>
              <a:ext uri="{FF2B5EF4-FFF2-40B4-BE49-F238E27FC236}">
                <a16:creationId xmlns:a16="http://schemas.microsoft.com/office/drawing/2014/main" id="{ECA8A5CE-62B6-0F53-5496-84F3909B0632}"/>
              </a:ext>
            </a:extLst>
          </p:cNvPr>
          <p:cNvPicPr>
            <a:picLocks noChangeAspect="1"/>
          </p:cNvPicPr>
          <p:nvPr/>
        </p:nvPicPr>
        <p:blipFill>
          <a:blip r:embed="rId2">
            <a:extLst>
              <a:ext uri="{28A0092B-C50C-407E-A947-70E740481C1C}">
                <a14:useLocalDpi xmlns:a14="http://schemas.microsoft.com/office/drawing/2010/main" val="0"/>
              </a:ext>
            </a:extLst>
          </a:blip>
          <a:srcRect t="132" b="9885"/>
          <a:stretch/>
        </p:blipFill>
        <p:spPr>
          <a:xfrm>
            <a:off x="-1504" y="17738"/>
            <a:ext cx="12191980" cy="6856718"/>
          </a:xfrm>
          <a:prstGeom prst="rect">
            <a:avLst/>
          </a:prstGeom>
        </p:spPr>
      </p:pic>
      <p:pic>
        <p:nvPicPr>
          <p:cNvPr id="2" name="Imagen 1">
            <a:extLst>
              <a:ext uri="{FF2B5EF4-FFF2-40B4-BE49-F238E27FC236}">
                <a16:creationId xmlns:a16="http://schemas.microsoft.com/office/drawing/2014/main" id="{0CEFFE7F-F628-B146-566F-BEA33CBEADC7}"/>
              </a:ext>
            </a:extLst>
          </p:cNvPr>
          <p:cNvPicPr>
            <a:picLocks noChangeAspect="1"/>
          </p:cNvPicPr>
          <p:nvPr/>
        </p:nvPicPr>
        <p:blipFill>
          <a:blip r:embed="rId3"/>
          <a:stretch>
            <a:fillRect/>
          </a:stretch>
        </p:blipFill>
        <p:spPr>
          <a:xfrm>
            <a:off x="-246448" y="4212237"/>
            <a:ext cx="12894327" cy="4334826"/>
          </a:xfrm>
          <a:prstGeom prst="rect">
            <a:avLst/>
          </a:prstGeom>
        </p:spPr>
      </p:pic>
      <p:pic>
        <p:nvPicPr>
          <p:cNvPr id="7" name="Imagen 6">
            <a:extLst>
              <a:ext uri="{FF2B5EF4-FFF2-40B4-BE49-F238E27FC236}">
                <a16:creationId xmlns:a16="http://schemas.microsoft.com/office/drawing/2014/main" id="{3EA73F5D-45F3-AE15-2D6D-A4B4BF4101EE}"/>
              </a:ext>
            </a:extLst>
          </p:cNvPr>
          <p:cNvPicPr>
            <a:picLocks noChangeAspect="1"/>
          </p:cNvPicPr>
          <p:nvPr/>
        </p:nvPicPr>
        <p:blipFill>
          <a:blip r:embed="rId4"/>
          <a:stretch>
            <a:fillRect/>
          </a:stretch>
        </p:blipFill>
        <p:spPr>
          <a:xfrm>
            <a:off x="0" y="5989309"/>
            <a:ext cx="12188952" cy="902885"/>
          </a:xfrm>
          <a:prstGeom prst="rect">
            <a:avLst/>
          </a:prstGeom>
        </p:spPr>
      </p:pic>
    </p:spTree>
    <p:extLst>
      <p:ext uri="{BB962C8B-B14F-4D97-AF65-F5344CB8AC3E}">
        <p14:creationId xmlns:p14="http://schemas.microsoft.com/office/powerpoint/2010/main" val="2019178569"/>
      </p:ext>
    </p:extLst>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ersona posando delante de ventana&#10;&#10;Descripción generada automáticamente">
            <a:extLst>
              <a:ext uri="{FF2B5EF4-FFF2-40B4-BE49-F238E27FC236}">
                <a16:creationId xmlns:a16="http://schemas.microsoft.com/office/drawing/2014/main" id="{E671E6F7-F5D8-84A4-C97F-3FF62F82D712}"/>
              </a:ext>
            </a:extLst>
          </p:cNvPr>
          <p:cNvPicPr>
            <a:picLocks noChangeAspect="1"/>
          </p:cNvPicPr>
          <p:nvPr/>
        </p:nvPicPr>
        <p:blipFill rotWithShape="1">
          <a:blip r:embed="rId2">
            <a:extLst>
              <a:ext uri="{28A0092B-C50C-407E-A947-70E740481C1C}">
                <a14:useLocalDpi xmlns:a14="http://schemas.microsoft.com/office/drawing/2010/main" val="0"/>
              </a:ext>
            </a:extLst>
          </a:blip>
          <a:srcRect t="19857" b="7544"/>
          <a:stretch/>
        </p:blipFill>
        <p:spPr>
          <a:xfrm>
            <a:off x="-858416" y="0"/>
            <a:ext cx="14239991" cy="6858000"/>
          </a:xfrm>
          <a:prstGeom prst="rect">
            <a:avLst/>
          </a:prstGeom>
        </p:spPr>
      </p:pic>
      <p:pic>
        <p:nvPicPr>
          <p:cNvPr id="2" name="Imagen 1">
            <a:extLst>
              <a:ext uri="{FF2B5EF4-FFF2-40B4-BE49-F238E27FC236}">
                <a16:creationId xmlns:a16="http://schemas.microsoft.com/office/drawing/2014/main" id="{D5147FEF-3143-5DC1-1B9A-1B457E5A53CD}"/>
              </a:ext>
            </a:extLst>
          </p:cNvPr>
          <p:cNvPicPr>
            <a:picLocks noChangeAspect="1"/>
          </p:cNvPicPr>
          <p:nvPr/>
        </p:nvPicPr>
        <p:blipFill rotWithShape="1">
          <a:blip r:embed="rId3"/>
          <a:srcRect r="57998"/>
          <a:stretch/>
        </p:blipFill>
        <p:spPr>
          <a:xfrm>
            <a:off x="377323" y="543221"/>
            <a:ext cx="3515711" cy="5076658"/>
          </a:xfrm>
          <a:prstGeom prst="rect">
            <a:avLst/>
          </a:prstGeom>
        </p:spPr>
      </p:pic>
      <p:pic>
        <p:nvPicPr>
          <p:cNvPr id="3" name="Imagen 2">
            <a:extLst>
              <a:ext uri="{FF2B5EF4-FFF2-40B4-BE49-F238E27FC236}">
                <a16:creationId xmlns:a16="http://schemas.microsoft.com/office/drawing/2014/main" id="{A771AF34-B2CA-CAC5-DE29-4ED7974C3C5B}"/>
              </a:ext>
            </a:extLst>
          </p:cNvPr>
          <p:cNvPicPr>
            <a:picLocks noChangeAspect="1"/>
          </p:cNvPicPr>
          <p:nvPr/>
        </p:nvPicPr>
        <p:blipFill>
          <a:blip r:embed="rId4">
            <a:clrChange>
              <a:clrFrom>
                <a:srgbClr val="E6E6E6"/>
              </a:clrFrom>
              <a:clrTo>
                <a:srgbClr val="E6E6E6">
                  <a:alpha val="0"/>
                </a:srgbClr>
              </a:clrTo>
            </a:clrChange>
          </a:blip>
          <a:stretch>
            <a:fillRect/>
          </a:stretch>
        </p:blipFill>
        <p:spPr>
          <a:xfrm>
            <a:off x="-189201" y="5928970"/>
            <a:ext cx="12381201" cy="922401"/>
          </a:xfrm>
          <a:prstGeom prst="rect">
            <a:avLst/>
          </a:prstGeom>
          <a:solidFill>
            <a:schemeClr val="bg1"/>
          </a:solidFill>
        </p:spPr>
      </p:pic>
      <p:pic>
        <p:nvPicPr>
          <p:cNvPr id="8" name="Imagen 7" descr="Imagen que contiene dibujo, alimentos&#10;&#10;Descripción generada automáticamente">
            <a:extLst>
              <a:ext uri="{FF2B5EF4-FFF2-40B4-BE49-F238E27FC236}">
                <a16:creationId xmlns:a16="http://schemas.microsoft.com/office/drawing/2014/main" id="{D90A62C8-564A-5DE1-FC9C-15346513CFF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54167" y="3551956"/>
            <a:ext cx="2660510" cy="1758831"/>
          </a:xfrm>
          <a:prstGeom prst="rect">
            <a:avLst/>
          </a:prstGeom>
        </p:spPr>
      </p:pic>
    </p:spTree>
    <p:extLst>
      <p:ext uri="{BB962C8B-B14F-4D97-AF65-F5344CB8AC3E}">
        <p14:creationId xmlns:p14="http://schemas.microsoft.com/office/powerpoint/2010/main" val="2668517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descr="Imagen que contiene interior, hecho, tabla, pastel&#10;&#10;Descripción generada automáticamente">
            <a:extLst>
              <a:ext uri="{FF2B5EF4-FFF2-40B4-BE49-F238E27FC236}">
                <a16:creationId xmlns:a16="http://schemas.microsoft.com/office/drawing/2014/main" id="{3653D8EB-DDDC-5E6D-DA23-275228623112}"/>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0" y="0"/>
            <a:ext cx="12192000" cy="7785100"/>
          </a:xfrm>
          <a:prstGeom prst="rect">
            <a:avLst/>
          </a:prstGeom>
        </p:spPr>
      </p:pic>
      <p:grpSp>
        <p:nvGrpSpPr>
          <p:cNvPr id="10" name="Grupo 9">
            <a:extLst>
              <a:ext uri="{FF2B5EF4-FFF2-40B4-BE49-F238E27FC236}">
                <a16:creationId xmlns:a16="http://schemas.microsoft.com/office/drawing/2014/main" id="{69584665-C928-9CFC-1CC9-C8C545ACFB5C}"/>
              </a:ext>
            </a:extLst>
          </p:cNvPr>
          <p:cNvGrpSpPr/>
          <p:nvPr/>
        </p:nvGrpSpPr>
        <p:grpSpPr>
          <a:xfrm>
            <a:off x="8199621" y="426013"/>
            <a:ext cx="3403350" cy="2766891"/>
            <a:chOff x="8600830" y="725276"/>
            <a:chExt cx="3443860" cy="2977188"/>
          </a:xfrm>
        </p:grpSpPr>
        <p:pic>
          <p:nvPicPr>
            <p:cNvPr id="8" name="Imagen 7">
              <a:extLst>
                <a:ext uri="{FF2B5EF4-FFF2-40B4-BE49-F238E27FC236}">
                  <a16:creationId xmlns:a16="http://schemas.microsoft.com/office/drawing/2014/main" id="{52BDB125-4521-EB99-CD0A-409634B0E66D}"/>
                </a:ext>
              </a:extLst>
            </p:cNvPr>
            <p:cNvPicPr>
              <a:picLocks noChangeAspect="1"/>
            </p:cNvPicPr>
            <p:nvPr/>
          </p:nvPicPr>
          <p:blipFill>
            <a:blip r:embed="rId4"/>
            <a:stretch>
              <a:fillRect/>
            </a:stretch>
          </p:blipFill>
          <p:spPr>
            <a:xfrm>
              <a:off x="8600830" y="725276"/>
              <a:ext cx="2890226" cy="1625752"/>
            </a:xfrm>
            <a:prstGeom prst="rect">
              <a:avLst/>
            </a:prstGeom>
          </p:spPr>
        </p:pic>
        <p:pic>
          <p:nvPicPr>
            <p:cNvPr id="13" name="Imagen 12">
              <a:extLst>
                <a:ext uri="{FF2B5EF4-FFF2-40B4-BE49-F238E27FC236}">
                  <a16:creationId xmlns:a16="http://schemas.microsoft.com/office/drawing/2014/main" id="{70FDAA87-DCFC-E8AE-7414-F183ACD12BE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9154464" y="2197514"/>
              <a:ext cx="2890226" cy="1504950"/>
            </a:xfrm>
            <a:prstGeom prst="rect">
              <a:avLst/>
            </a:prstGeom>
          </p:spPr>
        </p:pic>
      </p:grpSp>
      <p:grpSp>
        <p:nvGrpSpPr>
          <p:cNvPr id="15" name="Grupo 14">
            <a:extLst>
              <a:ext uri="{FF2B5EF4-FFF2-40B4-BE49-F238E27FC236}">
                <a16:creationId xmlns:a16="http://schemas.microsoft.com/office/drawing/2014/main" id="{348646AC-DD6D-A7AC-9FB4-3CF76BC39765}"/>
              </a:ext>
            </a:extLst>
          </p:cNvPr>
          <p:cNvGrpSpPr/>
          <p:nvPr/>
        </p:nvGrpSpPr>
        <p:grpSpPr>
          <a:xfrm>
            <a:off x="362038" y="2485019"/>
            <a:ext cx="5502580" cy="3780632"/>
            <a:chOff x="362038" y="2485018"/>
            <a:chExt cx="5733962" cy="4294373"/>
          </a:xfrm>
        </p:grpSpPr>
        <p:grpSp>
          <p:nvGrpSpPr>
            <p:cNvPr id="2" name="Grupo 1">
              <a:extLst>
                <a:ext uri="{FF2B5EF4-FFF2-40B4-BE49-F238E27FC236}">
                  <a16:creationId xmlns:a16="http://schemas.microsoft.com/office/drawing/2014/main" id="{37A8B2EB-EE92-A21D-7186-F9C316980A31}"/>
                </a:ext>
              </a:extLst>
            </p:cNvPr>
            <p:cNvGrpSpPr/>
            <p:nvPr/>
          </p:nvGrpSpPr>
          <p:grpSpPr>
            <a:xfrm>
              <a:off x="815883" y="3192904"/>
              <a:ext cx="5280117" cy="3586487"/>
              <a:chOff x="3535680" y="2859202"/>
              <a:chExt cx="5355319" cy="3850104"/>
            </a:xfrm>
          </p:grpSpPr>
          <p:pic>
            <p:nvPicPr>
              <p:cNvPr id="7" name="Imagen 6" descr="Una captura de pantalla de un celular con texto e imagen&#10;&#10;Descripción generada automáticamente con confianza media">
                <a:extLst>
                  <a:ext uri="{FF2B5EF4-FFF2-40B4-BE49-F238E27FC236}">
                    <a16:creationId xmlns:a16="http://schemas.microsoft.com/office/drawing/2014/main" id="{5E22FF18-B2B8-D50E-1F36-8E4B07B669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35680" y="2859202"/>
                <a:ext cx="2560320" cy="38501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Imagen 4" descr="Imagen que contiene Diagrama&#10;&#10;Descripción generada automáticamente">
                <a:extLst>
                  <a:ext uri="{FF2B5EF4-FFF2-40B4-BE49-F238E27FC236}">
                    <a16:creationId xmlns:a16="http://schemas.microsoft.com/office/drawing/2014/main" id="{06FB9A62-CE64-ADAD-CD2D-A1BE3C634B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0679" y="2861620"/>
                <a:ext cx="2560320" cy="38476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1" name="CuadroTexto 10">
              <a:extLst>
                <a:ext uri="{FF2B5EF4-FFF2-40B4-BE49-F238E27FC236}">
                  <a16:creationId xmlns:a16="http://schemas.microsoft.com/office/drawing/2014/main" id="{8BFFF94C-A402-2822-D4FC-0411D4CAA364}"/>
                </a:ext>
              </a:extLst>
            </p:cNvPr>
            <p:cNvSpPr txBox="1"/>
            <p:nvPr/>
          </p:nvSpPr>
          <p:spPr>
            <a:xfrm>
              <a:off x="362038" y="2485018"/>
              <a:ext cx="1239354" cy="707886"/>
            </a:xfrm>
            <a:prstGeom prst="rect">
              <a:avLst/>
            </a:prstGeom>
            <a:noFill/>
          </p:spPr>
          <p:txBody>
            <a:bodyPr wrap="square" rtlCol="0">
              <a:spAutoFit/>
            </a:bodyPr>
            <a:lstStyle/>
            <a:p>
              <a:r>
                <a:rPr lang="es-ES" sz="28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rPr>
                <a:t>+</a:t>
              </a:r>
              <a:r>
                <a:rPr lang="es-ES" sz="40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rPr>
                <a:t>20</a:t>
              </a:r>
              <a:endParaRPr lang="es-ES" sz="28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endParaRPr>
            </a:p>
          </p:txBody>
        </p:sp>
      </p:grpSp>
      <p:grpSp>
        <p:nvGrpSpPr>
          <p:cNvPr id="16" name="Grupo 15">
            <a:extLst>
              <a:ext uri="{FF2B5EF4-FFF2-40B4-BE49-F238E27FC236}">
                <a16:creationId xmlns:a16="http://schemas.microsoft.com/office/drawing/2014/main" id="{1B8393C1-0FF8-E054-AAFE-A23003B3F0A1}"/>
              </a:ext>
            </a:extLst>
          </p:cNvPr>
          <p:cNvGrpSpPr/>
          <p:nvPr/>
        </p:nvGrpSpPr>
        <p:grpSpPr>
          <a:xfrm>
            <a:off x="6327383" y="3950929"/>
            <a:ext cx="2560320" cy="2314721"/>
            <a:chOff x="6327383" y="3950929"/>
            <a:chExt cx="2560320" cy="2314721"/>
          </a:xfrm>
        </p:grpSpPr>
        <p:pic>
          <p:nvPicPr>
            <p:cNvPr id="3" name="Imagen 2" descr="Logotipo, nombre de la empresa&#10;&#10;Descripción generada automáticamente">
              <a:extLst>
                <a:ext uri="{FF2B5EF4-FFF2-40B4-BE49-F238E27FC236}">
                  <a16:creationId xmlns:a16="http://schemas.microsoft.com/office/drawing/2014/main" id="{94C30AD5-A899-948D-A26A-4BC2DAFFE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27383" y="3950929"/>
              <a:ext cx="2560320" cy="23147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CuadroTexto 11">
              <a:extLst>
                <a:ext uri="{FF2B5EF4-FFF2-40B4-BE49-F238E27FC236}">
                  <a16:creationId xmlns:a16="http://schemas.microsoft.com/office/drawing/2014/main" id="{02862B65-0A26-250F-5434-96ED06932323}"/>
                </a:ext>
              </a:extLst>
            </p:cNvPr>
            <p:cNvSpPr txBox="1"/>
            <p:nvPr/>
          </p:nvSpPr>
          <p:spPr>
            <a:xfrm>
              <a:off x="6385878" y="3950930"/>
              <a:ext cx="1239354" cy="707886"/>
            </a:xfrm>
            <a:prstGeom prst="rect">
              <a:avLst/>
            </a:prstGeom>
            <a:noFill/>
          </p:spPr>
          <p:txBody>
            <a:bodyPr wrap="square" rtlCol="0">
              <a:spAutoFit/>
            </a:bodyPr>
            <a:lstStyle/>
            <a:p>
              <a:r>
                <a:rPr lang="es-ES" sz="40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rPr>
                <a:t>10</a:t>
              </a:r>
            </a:p>
          </p:txBody>
        </p:sp>
      </p:grpSp>
      <p:grpSp>
        <p:nvGrpSpPr>
          <p:cNvPr id="18" name="Grupo 17">
            <a:extLst>
              <a:ext uri="{FF2B5EF4-FFF2-40B4-BE49-F238E27FC236}">
                <a16:creationId xmlns:a16="http://schemas.microsoft.com/office/drawing/2014/main" id="{FA4F0275-8697-1223-095A-286F7856525B}"/>
              </a:ext>
            </a:extLst>
          </p:cNvPr>
          <p:cNvGrpSpPr/>
          <p:nvPr/>
        </p:nvGrpSpPr>
        <p:grpSpPr>
          <a:xfrm>
            <a:off x="557227" y="420058"/>
            <a:ext cx="10938465" cy="5845593"/>
            <a:chOff x="557227" y="420058"/>
            <a:chExt cx="10938465" cy="5845593"/>
          </a:xfrm>
        </p:grpSpPr>
        <p:pic>
          <p:nvPicPr>
            <p:cNvPr id="6" name="Imagen 5" descr="Logotipo, nombre de la empresa&#10;&#10;Descripción generada automáticamente">
              <a:extLst>
                <a:ext uri="{FF2B5EF4-FFF2-40B4-BE49-F238E27FC236}">
                  <a16:creationId xmlns:a16="http://schemas.microsoft.com/office/drawing/2014/main" id="{26B4B6DD-B314-A3F7-EB37-DD8C85480F58}"/>
                </a:ext>
              </a:extLst>
            </p:cNvPr>
            <p:cNvPicPr>
              <a:picLocks noChangeAspect="1"/>
            </p:cNvPicPr>
            <p:nvPr/>
          </p:nvPicPr>
          <p:blipFill>
            <a:blip r:embed="rId9">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557227" y="420058"/>
              <a:ext cx="2550035" cy="1685797"/>
            </a:xfrm>
            <a:prstGeom prst="rect">
              <a:avLst/>
            </a:prstGeom>
          </p:spPr>
        </p:pic>
        <p:grpSp>
          <p:nvGrpSpPr>
            <p:cNvPr id="17" name="Grupo 16">
              <a:extLst>
                <a:ext uri="{FF2B5EF4-FFF2-40B4-BE49-F238E27FC236}">
                  <a16:creationId xmlns:a16="http://schemas.microsoft.com/office/drawing/2014/main" id="{B0E745BF-2C2D-FF26-0398-F068DE22E8F3}"/>
                </a:ext>
              </a:extLst>
            </p:cNvPr>
            <p:cNvGrpSpPr/>
            <p:nvPr/>
          </p:nvGrpSpPr>
          <p:grpSpPr>
            <a:xfrm>
              <a:off x="9154464" y="3935127"/>
              <a:ext cx="2341228" cy="2330524"/>
              <a:chOff x="9154464" y="3935127"/>
              <a:chExt cx="2341228" cy="2330524"/>
            </a:xfrm>
          </p:grpSpPr>
          <p:pic>
            <p:nvPicPr>
              <p:cNvPr id="9" name="Imagen 8" descr="Diagrama&#10;&#10;Descripción generada automáticamente">
                <a:extLst>
                  <a:ext uri="{FF2B5EF4-FFF2-40B4-BE49-F238E27FC236}">
                    <a16:creationId xmlns:a16="http://schemas.microsoft.com/office/drawing/2014/main" id="{E4476933-88F8-E943-E828-FCF10042956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54464" y="3950929"/>
                <a:ext cx="2341228" cy="23147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CuadroTexto 13">
                <a:extLst>
                  <a:ext uri="{FF2B5EF4-FFF2-40B4-BE49-F238E27FC236}">
                    <a16:creationId xmlns:a16="http://schemas.microsoft.com/office/drawing/2014/main" id="{B89E05B6-847E-F60F-2939-3BE6088BF537}"/>
                  </a:ext>
                </a:extLst>
              </p:cNvPr>
              <p:cNvSpPr txBox="1"/>
              <p:nvPr/>
            </p:nvSpPr>
            <p:spPr>
              <a:xfrm>
                <a:off x="9277882" y="3935127"/>
                <a:ext cx="1239354" cy="707886"/>
              </a:xfrm>
              <a:prstGeom prst="rect">
                <a:avLst/>
              </a:prstGeom>
              <a:noFill/>
            </p:spPr>
            <p:txBody>
              <a:bodyPr wrap="square" rtlCol="0">
                <a:spAutoFit/>
              </a:bodyPr>
              <a:lstStyle/>
              <a:p>
                <a:r>
                  <a:rPr lang="es-ES" sz="40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rPr>
                  <a:t>+5</a:t>
                </a:r>
              </a:p>
            </p:txBody>
          </p:sp>
        </p:grpSp>
      </p:grpSp>
    </p:spTree>
    <p:extLst>
      <p:ext uri="{BB962C8B-B14F-4D97-AF65-F5344CB8AC3E}">
        <p14:creationId xmlns:p14="http://schemas.microsoft.com/office/powerpoint/2010/main" val="9095453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648938D-0C54-4981-966F-39207C848D0D}"/>
              </a:ext>
            </a:extLst>
          </p:cNvPr>
          <p:cNvPicPr>
            <a:picLocks noChangeAspect="1"/>
          </p:cNvPicPr>
          <p:nvPr/>
        </p:nvPicPr>
        <p:blipFill>
          <a:blip r:embed="rId2"/>
          <a:stretch>
            <a:fillRect/>
          </a:stretch>
        </p:blipFill>
        <p:spPr>
          <a:xfrm>
            <a:off x="848797" y="3271350"/>
            <a:ext cx="2913398" cy="1975854"/>
          </a:xfrm>
          <a:prstGeom prst="roundRect">
            <a:avLst/>
          </a:prstGeom>
          <a:ln w="92075">
            <a:solidFill>
              <a:srgbClr val="E1FFF7"/>
            </a:solidFill>
          </a:ln>
          <a:effectLst>
            <a:glow rad="63500">
              <a:schemeClr val="accent1">
                <a:satMod val="175000"/>
                <a:alpha val="40000"/>
              </a:schemeClr>
            </a:glow>
          </a:effectLst>
        </p:spPr>
      </p:pic>
      <p:pic>
        <p:nvPicPr>
          <p:cNvPr id="6" name="Imagen 5">
            <a:extLst>
              <a:ext uri="{FF2B5EF4-FFF2-40B4-BE49-F238E27FC236}">
                <a16:creationId xmlns:a16="http://schemas.microsoft.com/office/drawing/2014/main" id="{16EDE600-7EA0-D641-79A9-023A50EE60BB}"/>
              </a:ext>
            </a:extLst>
          </p:cNvPr>
          <p:cNvPicPr>
            <a:picLocks noChangeAspect="1"/>
          </p:cNvPicPr>
          <p:nvPr/>
        </p:nvPicPr>
        <p:blipFill>
          <a:blip r:embed="rId3"/>
          <a:stretch>
            <a:fillRect/>
          </a:stretch>
        </p:blipFill>
        <p:spPr>
          <a:xfrm>
            <a:off x="4235413" y="3271274"/>
            <a:ext cx="3315919" cy="2002183"/>
          </a:xfrm>
          <a:prstGeom prst="roundRect">
            <a:avLst/>
          </a:prstGeom>
          <a:ln w="92075">
            <a:solidFill>
              <a:srgbClr val="E1FFF7"/>
            </a:solidFill>
          </a:ln>
          <a:effectLst>
            <a:glow rad="63500">
              <a:schemeClr val="accent1">
                <a:satMod val="175000"/>
                <a:alpha val="40000"/>
              </a:schemeClr>
            </a:glow>
          </a:effectLst>
        </p:spPr>
      </p:pic>
      <p:pic>
        <p:nvPicPr>
          <p:cNvPr id="8" name="Imagen 7">
            <a:extLst>
              <a:ext uri="{FF2B5EF4-FFF2-40B4-BE49-F238E27FC236}">
                <a16:creationId xmlns:a16="http://schemas.microsoft.com/office/drawing/2014/main" id="{A4ED44B4-7084-DE91-8F1A-5D33CD883F67}"/>
              </a:ext>
            </a:extLst>
          </p:cNvPr>
          <p:cNvPicPr>
            <a:picLocks noChangeAspect="1"/>
          </p:cNvPicPr>
          <p:nvPr/>
        </p:nvPicPr>
        <p:blipFill>
          <a:blip r:embed="rId4"/>
          <a:stretch>
            <a:fillRect/>
          </a:stretch>
        </p:blipFill>
        <p:spPr>
          <a:xfrm>
            <a:off x="8032932" y="3296599"/>
            <a:ext cx="3167499" cy="1949567"/>
          </a:xfrm>
          <a:prstGeom prst="roundRect">
            <a:avLst/>
          </a:prstGeom>
          <a:ln w="92075">
            <a:solidFill>
              <a:srgbClr val="E1FFF7"/>
            </a:solidFill>
          </a:ln>
          <a:effectLst>
            <a:glow rad="63500">
              <a:schemeClr val="accent1">
                <a:satMod val="175000"/>
                <a:alpha val="40000"/>
              </a:schemeClr>
            </a:glow>
          </a:effectLst>
        </p:spPr>
      </p:pic>
      <p:sp>
        <p:nvSpPr>
          <p:cNvPr id="10" name="Lágrima 9">
            <a:extLst>
              <a:ext uri="{FF2B5EF4-FFF2-40B4-BE49-F238E27FC236}">
                <a16:creationId xmlns:a16="http://schemas.microsoft.com/office/drawing/2014/main" id="{72F3909F-5FFC-2BF0-650D-0D654B1FA52F}"/>
              </a:ext>
            </a:extLst>
          </p:cNvPr>
          <p:cNvSpPr/>
          <p:nvPr/>
        </p:nvSpPr>
        <p:spPr>
          <a:xfrm rot="8265141">
            <a:off x="1473710" y="1334612"/>
            <a:ext cx="1663572" cy="1742353"/>
          </a:xfrm>
          <a:prstGeom prst="teardrop">
            <a:avLst/>
          </a:prstGeom>
          <a:ln w="73025">
            <a:solidFill>
              <a:srgbClr val="E1FF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880920A6-4C6F-84D8-9E64-B7F60316C6D5}"/>
              </a:ext>
            </a:extLst>
          </p:cNvPr>
          <p:cNvSpPr txBox="1"/>
          <p:nvPr/>
        </p:nvSpPr>
        <p:spPr>
          <a:xfrm>
            <a:off x="1930741" y="1564361"/>
            <a:ext cx="1109273" cy="1446550"/>
          </a:xfrm>
          <a:prstGeom prst="rect">
            <a:avLst/>
          </a:prstGeom>
          <a:noFill/>
        </p:spPr>
        <p:txBody>
          <a:bodyPr wrap="square" rtlCol="0">
            <a:spAutoFit/>
          </a:bodyPr>
          <a:lstStyle/>
          <a:p>
            <a:r>
              <a:rPr lang="es-ES" sz="8800" dirty="0">
                <a:solidFill>
                  <a:srgbClr val="E1FFF7"/>
                </a:solidFill>
                <a:latin typeface="ADLaM Display" panose="02010000000000000000" pitchFamily="2" charset="0"/>
                <a:ea typeface="ADLaM Display" panose="02010000000000000000" pitchFamily="2" charset="0"/>
                <a:cs typeface="ADLaM Display" panose="02010000000000000000" pitchFamily="2" charset="0"/>
              </a:rPr>
              <a:t>1</a:t>
            </a:r>
          </a:p>
        </p:txBody>
      </p:sp>
      <p:sp>
        <p:nvSpPr>
          <p:cNvPr id="11" name="Lágrima 10">
            <a:extLst>
              <a:ext uri="{FF2B5EF4-FFF2-40B4-BE49-F238E27FC236}">
                <a16:creationId xmlns:a16="http://schemas.microsoft.com/office/drawing/2014/main" id="{C44188A9-5C5B-9AAB-8E3A-935237D00762}"/>
              </a:ext>
            </a:extLst>
          </p:cNvPr>
          <p:cNvSpPr/>
          <p:nvPr/>
        </p:nvSpPr>
        <p:spPr>
          <a:xfrm rot="8374151">
            <a:off x="5219243" y="1416461"/>
            <a:ext cx="1663572" cy="1742353"/>
          </a:xfrm>
          <a:prstGeom prst="teardrop">
            <a:avLst/>
          </a:prstGeom>
          <a:ln w="73025">
            <a:solidFill>
              <a:srgbClr val="E1FF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Lágrima 11">
            <a:extLst>
              <a:ext uri="{FF2B5EF4-FFF2-40B4-BE49-F238E27FC236}">
                <a16:creationId xmlns:a16="http://schemas.microsoft.com/office/drawing/2014/main" id="{048FD1F5-6A90-7B4D-C58A-0AC69895ADD4}"/>
              </a:ext>
            </a:extLst>
          </p:cNvPr>
          <p:cNvSpPr/>
          <p:nvPr/>
        </p:nvSpPr>
        <p:spPr>
          <a:xfrm rot="8508968">
            <a:off x="8706207" y="1416460"/>
            <a:ext cx="1663572" cy="1742353"/>
          </a:xfrm>
          <a:prstGeom prst="teardrop">
            <a:avLst/>
          </a:prstGeom>
          <a:ln w="73025">
            <a:solidFill>
              <a:srgbClr val="E1FF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963C57D4-AACB-E818-9A17-0D7078F09993}"/>
              </a:ext>
            </a:extLst>
          </p:cNvPr>
          <p:cNvSpPr txBox="1"/>
          <p:nvPr/>
        </p:nvSpPr>
        <p:spPr>
          <a:xfrm>
            <a:off x="5616313" y="1564361"/>
            <a:ext cx="1109273" cy="1446550"/>
          </a:xfrm>
          <a:prstGeom prst="rect">
            <a:avLst/>
          </a:prstGeom>
          <a:noFill/>
        </p:spPr>
        <p:txBody>
          <a:bodyPr wrap="square" rtlCol="0">
            <a:spAutoFit/>
          </a:bodyPr>
          <a:lstStyle/>
          <a:p>
            <a:r>
              <a:rPr lang="es-ES" sz="8800" dirty="0">
                <a:solidFill>
                  <a:srgbClr val="E1FFF7"/>
                </a:solidFill>
                <a:latin typeface="ADLaM Display" panose="02010000000000000000" pitchFamily="2" charset="0"/>
                <a:ea typeface="ADLaM Display" panose="02010000000000000000" pitchFamily="2" charset="0"/>
                <a:cs typeface="ADLaM Display" panose="02010000000000000000" pitchFamily="2" charset="0"/>
              </a:rPr>
              <a:t>2</a:t>
            </a:r>
          </a:p>
        </p:txBody>
      </p:sp>
      <p:sp>
        <p:nvSpPr>
          <p:cNvPr id="14" name="CuadroTexto 13">
            <a:extLst>
              <a:ext uri="{FF2B5EF4-FFF2-40B4-BE49-F238E27FC236}">
                <a16:creationId xmlns:a16="http://schemas.microsoft.com/office/drawing/2014/main" id="{21290E40-9FE8-E7A3-AC67-374FD21C416B}"/>
              </a:ext>
            </a:extLst>
          </p:cNvPr>
          <p:cNvSpPr txBox="1"/>
          <p:nvPr/>
        </p:nvSpPr>
        <p:spPr>
          <a:xfrm>
            <a:off x="9122006" y="1564361"/>
            <a:ext cx="1109273" cy="1446550"/>
          </a:xfrm>
          <a:prstGeom prst="rect">
            <a:avLst/>
          </a:prstGeom>
          <a:noFill/>
        </p:spPr>
        <p:txBody>
          <a:bodyPr wrap="square" rtlCol="0">
            <a:spAutoFit/>
          </a:bodyPr>
          <a:lstStyle/>
          <a:p>
            <a:r>
              <a:rPr lang="es-ES" sz="8800" dirty="0">
                <a:solidFill>
                  <a:srgbClr val="E1FFF7"/>
                </a:solidFill>
                <a:latin typeface="ADLaM Display" panose="02010000000000000000" pitchFamily="2" charset="0"/>
                <a:ea typeface="ADLaM Display" panose="02010000000000000000" pitchFamily="2" charset="0"/>
                <a:cs typeface="ADLaM Display" panose="02010000000000000000" pitchFamily="2" charset="0"/>
              </a:rPr>
              <a:t>3</a:t>
            </a:r>
          </a:p>
        </p:txBody>
      </p:sp>
    </p:spTree>
    <p:extLst>
      <p:ext uri="{BB962C8B-B14F-4D97-AF65-F5344CB8AC3E}">
        <p14:creationId xmlns:p14="http://schemas.microsoft.com/office/powerpoint/2010/main" val="487307253"/>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a captura de pantalla de un celular con la imagen de un hombre&#10;&#10;Descripción generada automáticamente con confianza media">
            <a:extLst>
              <a:ext uri="{FF2B5EF4-FFF2-40B4-BE49-F238E27FC236}">
                <a16:creationId xmlns:a16="http://schemas.microsoft.com/office/drawing/2014/main" id="{204E92E5-9BD3-F696-E7CA-565C99E236FB}"/>
              </a:ext>
            </a:extLst>
          </p:cNvPr>
          <p:cNvPicPr>
            <a:picLocks noChangeAspect="1"/>
          </p:cNvPicPr>
          <p:nvPr/>
        </p:nvPicPr>
        <p:blipFill rotWithShape="1">
          <a:blip r:embed="rId2">
            <a:extLst>
              <a:ext uri="{28A0092B-C50C-407E-A947-70E740481C1C}">
                <a14:useLocalDpi xmlns:a14="http://schemas.microsoft.com/office/drawing/2010/main" val="0"/>
              </a:ext>
            </a:extLst>
          </a:blip>
          <a:srcRect t="13750" b="1996"/>
          <a:stretch/>
        </p:blipFill>
        <p:spPr>
          <a:xfrm>
            <a:off x="20" y="1282"/>
            <a:ext cx="12191980" cy="6856718"/>
          </a:xfrm>
          <a:prstGeom prst="rect">
            <a:avLst/>
          </a:prstGeom>
        </p:spPr>
      </p:pic>
      <p:pic>
        <p:nvPicPr>
          <p:cNvPr id="2" name="Imagen 1">
            <a:extLst>
              <a:ext uri="{FF2B5EF4-FFF2-40B4-BE49-F238E27FC236}">
                <a16:creationId xmlns:a16="http://schemas.microsoft.com/office/drawing/2014/main" id="{18356EA0-5445-B0D4-7A6C-64F8F0C61D27}"/>
              </a:ext>
            </a:extLst>
          </p:cNvPr>
          <p:cNvPicPr>
            <a:picLocks noChangeAspect="1"/>
          </p:cNvPicPr>
          <p:nvPr/>
        </p:nvPicPr>
        <p:blipFill>
          <a:blip r:embed="rId3"/>
          <a:srcRect t="4707" b="52094"/>
          <a:stretch/>
        </p:blipFill>
        <p:spPr>
          <a:xfrm>
            <a:off x="0" y="5076496"/>
            <a:ext cx="12192000" cy="1768787"/>
          </a:xfrm>
          <a:prstGeom prst="rect">
            <a:avLst/>
          </a:prstGeom>
        </p:spPr>
      </p:pic>
    </p:spTree>
    <p:extLst>
      <p:ext uri="{BB962C8B-B14F-4D97-AF65-F5344CB8AC3E}">
        <p14:creationId xmlns:p14="http://schemas.microsoft.com/office/powerpoint/2010/main" val="15169010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281E8BDB-1331-EDD7-71ED-8D731B27C40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055276" y="781295"/>
            <a:ext cx="3838575" cy="2286000"/>
          </a:xfrm>
          <a:prstGeom prst="rect">
            <a:avLst/>
          </a:prstGeom>
        </p:spPr>
      </p:pic>
      <p:pic>
        <p:nvPicPr>
          <p:cNvPr id="17" name="Imagen 16" descr="Icono&#10;&#10;Descripción generada automáticamente">
            <a:extLst>
              <a:ext uri="{FF2B5EF4-FFF2-40B4-BE49-F238E27FC236}">
                <a16:creationId xmlns:a16="http://schemas.microsoft.com/office/drawing/2014/main" id="{BD52EEE4-F17D-2924-B3D2-3ECC401D14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8412" y="-77151"/>
            <a:ext cx="7012301" cy="7012301"/>
          </a:xfrm>
          <a:prstGeom prst="rect">
            <a:avLst/>
          </a:prstGeom>
          <a:ln>
            <a:noFill/>
          </a:ln>
          <a:effectLst>
            <a:outerShdw blurRad="292100" dist="139700" dir="2700000" algn="tl" rotWithShape="0">
              <a:srgbClr val="333333">
                <a:alpha val="65000"/>
              </a:srgbClr>
            </a:outerShdw>
          </a:effectLst>
        </p:spPr>
      </p:pic>
      <p:grpSp>
        <p:nvGrpSpPr>
          <p:cNvPr id="2" name="Grupo 1">
            <a:extLst>
              <a:ext uri="{FF2B5EF4-FFF2-40B4-BE49-F238E27FC236}">
                <a16:creationId xmlns:a16="http://schemas.microsoft.com/office/drawing/2014/main" id="{3A6979D6-5A95-BF06-A9B3-0ADB51F7BB79}"/>
              </a:ext>
            </a:extLst>
          </p:cNvPr>
          <p:cNvGrpSpPr/>
          <p:nvPr/>
        </p:nvGrpSpPr>
        <p:grpSpPr>
          <a:xfrm>
            <a:off x="7644211" y="433952"/>
            <a:ext cx="3838575" cy="1853975"/>
            <a:chOff x="7429010" y="4538039"/>
            <a:chExt cx="4515848" cy="2135910"/>
          </a:xfrm>
        </p:grpSpPr>
        <p:pic>
          <p:nvPicPr>
            <p:cNvPr id="12" name="Imagen 11">
              <a:extLst>
                <a:ext uri="{FF2B5EF4-FFF2-40B4-BE49-F238E27FC236}">
                  <a16:creationId xmlns:a16="http://schemas.microsoft.com/office/drawing/2014/main" id="{E2A74FC4-F747-8F24-E40C-B7D2A70B6911}"/>
                </a:ext>
              </a:extLst>
            </p:cNvPr>
            <p:cNvPicPr>
              <a:picLocks noChangeAspect="1"/>
            </p:cNvPicPr>
            <p:nvPr/>
          </p:nvPicPr>
          <p:blipFill>
            <a:blip r:embed="rId5">
              <a:clrChange>
                <a:clrFrom>
                  <a:srgbClr val="F8FAFB"/>
                </a:clrFrom>
                <a:clrTo>
                  <a:srgbClr val="F8FAFB">
                    <a:alpha val="0"/>
                  </a:srgbClr>
                </a:clrTo>
              </a:clrChange>
            </a:blip>
            <a:stretch>
              <a:fillRect/>
            </a:stretch>
          </p:blipFill>
          <p:spPr>
            <a:xfrm>
              <a:off x="7429010" y="4982189"/>
              <a:ext cx="1150580" cy="1322842"/>
            </a:xfrm>
            <a:prstGeom prst="rect">
              <a:avLst/>
            </a:prstGeom>
          </p:spPr>
        </p:pic>
        <p:pic>
          <p:nvPicPr>
            <p:cNvPr id="22" name="Imagen 21">
              <a:extLst>
                <a:ext uri="{FF2B5EF4-FFF2-40B4-BE49-F238E27FC236}">
                  <a16:creationId xmlns:a16="http://schemas.microsoft.com/office/drawing/2014/main" id="{6B8E717E-5F95-7866-9E64-D25195EF883E}"/>
                </a:ext>
              </a:extLst>
            </p:cNvPr>
            <p:cNvPicPr>
              <a:picLocks noChangeAspect="1"/>
            </p:cNvPicPr>
            <p:nvPr/>
          </p:nvPicPr>
          <p:blipFill>
            <a:blip r:embed="rId6">
              <a:clrChange>
                <a:clrFrom>
                  <a:srgbClr val="010101"/>
                </a:clrFrom>
                <a:clrTo>
                  <a:srgbClr val="010101">
                    <a:alpha val="0"/>
                  </a:srgbClr>
                </a:clrTo>
              </a:clrChange>
            </a:blip>
            <a:stretch>
              <a:fillRect/>
            </a:stretch>
          </p:blipFill>
          <p:spPr>
            <a:xfrm>
              <a:off x="10381443" y="5401555"/>
              <a:ext cx="1563415" cy="982232"/>
            </a:xfrm>
            <a:prstGeom prst="rect">
              <a:avLst/>
            </a:prstGeom>
          </p:spPr>
        </p:pic>
        <p:pic>
          <p:nvPicPr>
            <p:cNvPr id="23" name="Imagen 22">
              <a:extLst>
                <a:ext uri="{FF2B5EF4-FFF2-40B4-BE49-F238E27FC236}">
                  <a16:creationId xmlns:a16="http://schemas.microsoft.com/office/drawing/2014/main" id="{AF5F3521-0500-59AD-DF2D-EECC3D8BE47B}"/>
                </a:ext>
              </a:extLst>
            </p:cNvPr>
            <p:cNvPicPr>
              <a:picLocks noChangeAspect="1"/>
            </p:cNvPicPr>
            <p:nvPr/>
          </p:nvPicPr>
          <p:blipFill>
            <a:blip r:embed="rId7"/>
            <a:srcRect b="8115"/>
            <a:stretch/>
          </p:blipFill>
          <p:spPr>
            <a:xfrm>
              <a:off x="8579591" y="5630716"/>
              <a:ext cx="1135370" cy="1043233"/>
            </a:xfrm>
            <a:prstGeom prst="ellipse">
              <a:avLst/>
            </a:prstGeom>
          </p:spPr>
        </p:pic>
        <p:pic>
          <p:nvPicPr>
            <p:cNvPr id="9" name="Imagen 8">
              <a:extLst>
                <a:ext uri="{FF2B5EF4-FFF2-40B4-BE49-F238E27FC236}">
                  <a16:creationId xmlns:a16="http://schemas.microsoft.com/office/drawing/2014/main" id="{D2B5B3D7-D6B2-F1A9-70E8-E2BA87DE6321}"/>
                </a:ext>
              </a:extLst>
            </p:cNvPr>
            <p:cNvPicPr>
              <a:picLocks noChangeAspect="1"/>
            </p:cNvPicPr>
            <p:nvPr/>
          </p:nvPicPr>
          <p:blipFill>
            <a:blip r:embed="rId8"/>
            <a:stretch>
              <a:fillRect/>
            </a:stretch>
          </p:blipFill>
          <p:spPr>
            <a:xfrm>
              <a:off x="9496225" y="4538039"/>
              <a:ext cx="1135369" cy="1019317"/>
            </a:xfrm>
            <a:prstGeom prst="ellipse">
              <a:avLst/>
            </a:prstGeom>
          </p:spPr>
        </p:pic>
      </p:grpSp>
      <p:pic>
        <p:nvPicPr>
          <p:cNvPr id="19" name="Imagen 18">
            <a:extLst>
              <a:ext uri="{FF2B5EF4-FFF2-40B4-BE49-F238E27FC236}">
                <a16:creationId xmlns:a16="http://schemas.microsoft.com/office/drawing/2014/main" id="{BEA8C3B2-C762-4F75-3458-84E73718BFE5}"/>
              </a:ext>
            </a:extLst>
          </p:cNvPr>
          <p:cNvPicPr>
            <a:picLocks noChangeAspect="1"/>
          </p:cNvPicPr>
          <p:nvPr/>
        </p:nvPicPr>
        <p:blipFill>
          <a:blip r:embed="rId9"/>
          <a:stretch>
            <a:fillRect/>
          </a:stretch>
        </p:blipFill>
        <p:spPr>
          <a:xfrm>
            <a:off x="-875762" y="819475"/>
            <a:ext cx="7736495" cy="6590347"/>
          </a:xfrm>
          <a:prstGeom prst="rect">
            <a:avLst/>
          </a:prstGeom>
        </p:spPr>
      </p:pic>
    </p:spTree>
    <p:extLst>
      <p:ext uri="{BB962C8B-B14F-4D97-AF65-F5344CB8AC3E}">
        <p14:creationId xmlns:p14="http://schemas.microsoft.com/office/powerpoint/2010/main" val="6850013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Dibujo de una persona&#10;&#10;Descripción generada automáticamente con confianza media">
            <a:extLst>
              <a:ext uri="{FF2B5EF4-FFF2-40B4-BE49-F238E27FC236}">
                <a16:creationId xmlns:a16="http://schemas.microsoft.com/office/drawing/2014/main" id="{FC28FBF2-0AF7-5912-19D2-88C62E0AB9B7}"/>
              </a:ext>
            </a:extLst>
          </p:cNvPr>
          <p:cNvPicPr>
            <a:picLocks noChangeAspect="1"/>
          </p:cNvPicPr>
          <p:nvPr/>
        </p:nvPicPr>
        <p:blipFill>
          <a:blip r:embed="rId3">
            <a:extLst>
              <a:ext uri="{28A0092B-C50C-407E-A947-70E740481C1C}">
                <a14:useLocalDpi xmlns:a14="http://schemas.microsoft.com/office/drawing/2010/main" val="0"/>
              </a:ext>
            </a:extLst>
          </a:blip>
          <a:srcRect l="20401" r="23643"/>
          <a:stretch/>
        </p:blipFill>
        <p:spPr>
          <a:xfrm>
            <a:off x="0" y="0"/>
            <a:ext cx="5756223" cy="6858000"/>
          </a:xfrm>
          <a:prstGeom prst="rect">
            <a:avLst/>
          </a:prstGeom>
        </p:spPr>
      </p:pic>
      <p:pic>
        <p:nvPicPr>
          <p:cNvPr id="19" name="Imagen 18">
            <a:extLst>
              <a:ext uri="{FF2B5EF4-FFF2-40B4-BE49-F238E27FC236}">
                <a16:creationId xmlns:a16="http://schemas.microsoft.com/office/drawing/2014/main" id="{B3628B3A-EB95-CFB6-8AC3-1F00F2803B91}"/>
              </a:ext>
            </a:extLst>
          </p:cNvPr>
          <p:cNvPicPr>
            <a:picLocks noChangeAspect="1"/>
          </p:cNvPicPr>
          <p:nvPr/>
        </p:nvPicPr>
        <p:blipFill>
          <a:blip r:embed="rId4"/>
          <a:stretch>
            <a:fillRect/>
          </a:stretch>
        </p:blipFill>
        <p:spPr>
          <a:xfrm>
            <a:off x="3935757" y="-2034257"/>
            <a:ext cx="9217951" cy="5011346"/>
          </a:xfrm>
          <a:prstGeom prst="rect">
            <a:avLst/>
          </a:prstGeom>
        </p:spPr>
      </p:pic>
      <p:pic>
        <p:nvPicPr>
          <p:cNvPr id="21" name="Imagen 20">
            <a:extLst>
              <a:ext uri="{FF2B5EF4-FFF2-40B4-BE49-F238E27FC236}">
                <a16:creationId xmlns:a16="http://schemas.microsoft.com/office/drawing/2014/main" id="{C70D95B3-9035-2E89-3A0E-87914518E786}"/>
              </a:ext>
            </a:extLst>
          </p:cNvPr>
          <p:cNvPicPr>
            <a:picLocks noChangeAspect="1"/>
          </p:cNvPicPr>
          <p:nvPr/>
        </p:nvPicPr>
        <p:blipFill>
          <a:blip r:embed="rId5"/>
          <a:stretch>
            <a:fillRect/>
          </a:stretch>
        </p:blipFill>
        <p:spPr>
          <a:xfrm>
            <a:off x="4957529" y="3185166"/>
            <a:ext cx="7590178" cy="3432345"/>
          </a:xfrm>
          <a:prstGeom prst="rect">
            <a:avLst/>
          </a:prstGeom>
        </p:spPr>
      </p:pic>
      <p:pic>
        <p:nvPicPr>
          <p:cNvPr id="20" name="Imagen 19">
            <a:extLst>
              <a:ext uri="{FF2B5EF4-FFF2-40B4-BE49-F238E27FC236}">
                <a16:creationId xmlns:a16="http://schemas.microsoft.com/office/drawing/2014/main" id="{C5551732-99D1-1D1E-5ED5-05249E09A80B}"/>
              </a:ext>
            </a:extLst>
          </p:cNvPr>
          <p:cNvPicPr>
            <a:picLocks noChangeAspect="1"/>
          </p:cNvPicPr>
          <p:nvPr/>
        </p:nvPicPr>
        <p:blipFill>
          <a:blip r:embed="rId6"/>
          <a:stretch>
            <a:fillRect/>
          </a:stretch>
        </p:blipFill>
        <p:spPr>
          <a:xfrm>
            <a:off x="0" y="4898292"/>
            <a:ext cx="12398644" cy="4159906"/>
          </a:xfrm>
          <a:prstGeom prst="rect">
            <a:avLst/>
          </a:prstGeom>
        </p:spPr>
      </p:pic>
    </p:spTree>
    <p:extLst>
      <p:ext uri="{BB962C8B-B14F-4D97-AF65-F5344CB8AC3E}">
        <p14:creationId xmlns:p14="http://schemas.microsoft.com/office/powerpoint/2010/main" val="40642271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amión de bomberos&#10;&#10;Descripción generada automáticamente con confianza baja">
            <a:extLst>
              <a:ext uri="{FF2B5EF4-FFF2-40B4-BE49-F238E27FC236}">
                <a16:creationId xmlns:a16="http://schemas.microsoft.com/office/drawing/2014/main" id="{1C122A41-8CE0-0006-5A9E-C31321586844}"/>
              </a:ext>
            </a:extLst>
          </p:cNvPr>
          <p:cNvPicPr>
            <a:picLocks noChangeAspect="1"/>
          </p:cNvPicPr>
          <p:nvPr/>
        </p:nvPicPr>
        <p:blipFill rotWithShape="1">
          <a:blip r:embed="rId2">
            <a:extLst>
              <a:ext uri="{28A0092B-C50C-407E-A947-70E740481C1C}">
                <a14:useLocalDpi xmlns:a14="http://schemas.microsoft.com/office/drawing/2010/main" val="0"/>
              </a:ext>
            </a:extLst>
          </a:blip>
          <a:srcRect t="24891"/>
          <a:stretch/>
        </p:blipFill>
        <p:spPr>
          <a:xfrm>
            <a:off x="0" y="-533401"/>
            <a:ext cx="12192000" cy="7391401"/>
          </a:xfrm>
          <a:prstGeom prst="rect">
            <a:avLst/>
          </a:prstGeom>
        </p:spPr>
      </p:pic>
      <p:pic>
        <p:nvPicPr>
          <p:cNvPr id="13" name="Imagen 12">
            <a:extLst>
              <a:ext uri="{FF2B5EF4-FFF2-40B4-BE49-F238E27FC236}">
                <a16:creationId xmlns:a16="http://schemas.microsoft.com/office/drawing/2014/main" id="{58AB0CCA-D5E2-8B2E-CD78-94249FBEB727}"/>
              </a:ext>
            </a:extLst>
          </p:cNvPr>
          <p:cNvPicPr>
            <a:picLocks noChangeAspect="1"/>
          </p:cNvPicPr>
          <p:nvPr/>
        </p:nvPicPr>
        <p:blipFill>
          <a:blip r:embed="rId3"/>
          <a:stretch>
            <a:fillRect/>
          </a:stretch>
        </p:blipFill>
        <p:spPr>
          <a:xfrm>
            <a:off x="-16655" y="-7794"/>
            <a:ext cx="3015936" cy="6858000"/>
          </a:xfrm>
          <a:prstGeom prst="rect">
            <a:avLst/>
          </a:prstGeom>
        </p:spPr>
      </p:pic>
      <p:pic>
        <p:nvPicPr>
          <p:cNvPr id="12" name="Imagen 11">
            <a:extLst>
              <a:ext uri="{FF2B5EF4-FFF2-40B4-BE49-F238E27FC236}">
                <a16:creationId xmlns:a16="http://schemas.microsoft.com/office/drawing/2014/main" id="{1CE7784F-EDD7-BD28-1E6D-C31070D7908C}"/>
              </a:ext>
            </a:extLst>
          </p:cNvPr>
          <p:cNvPicPr>
            <a:picLocks noChangeAspect="1"/>
          </p:cNvPicPr>
          <p:nvPr/>
        </p:nvPicPr>
        <p:blipFill>
          <a:blip r:embed="rId4"/>
          <a:stretch>
            <a:fillRect/>
          </a:stretch>
        </p:blipFill>
        <p:spPr>
          <a:xfrm>
            <a:off x="1491313" y="-1018445"/>
            <a:ext cx="9358171" cy="3383573"/>
          </a:xfrm>
          <a:prstGeom prst="rect">
            <a:avLst/>
          </a:prstGeom>
        </p:spPr>
      </p:pic>
      <p:grpSp>
        <p:nvGrpSpPr>
          <p:cNvPr id="5" name="Grupo 4">
            <a:extLst>
              <a:ext uri="{FF2B5EF4-FFF2-40B4-BE49-F238E27FC236}">
                <a16:creationId xmlns:a16="http://schemas.microsoft.com/office/drawing/2014/main" id="{A2C2A853-D3E5-FBC0-E07F-D42AC96D6BDE}"/>
              </a:ext>
            </a:extLst>
          </p:cNvPr>
          <p:cNvGrpSpPr/>
          <p:nvPr/>
        </p:nvGrpSpPr>
        <p:grpSpPr>
          <a:xfrm>
            <a:off x="4377052" y="1304144"/>
            <a:ext cx="6962374" cy="5319891"/>
            <a:chOff x="4836118" y="-819309"/>
            <a:chExt cx="6962374" cy="5319891"/>
          </a:xfrm>
        </p:grpSpPr>
        <p:grpSp>
          <p:nvGrpSpPr>
            <p:cNvPr id="7" name="Grupo 6">
              <a:extLst>
                <a:ext uri="{FF2B5EF4-FFF2-40B4-BE49-F238E27FC236}">
                  <a16:creationId xmlns:a16="http://schemas.microsoft.com/office/drawing/2014/main" id="{7E7655FB-1459-83AE-1160-7DD06971AFFB}"/>
                </a:ext>
              </a:extLst>
            </p:cNvPr>
            <p:cNvGrpSpPr/>
            <p:nvPr/>
          </p:nvGrpSpPr>
          <p:grpSpPr>
            <a:xfrm>
              <a:off x="4836118" y="-819309"/>
              <a:ext cx="6962374" cy="5319891"/>
              <a:chOff x="7152768" y="1949531"/>
              <a:chExt cx="4748443" cy="4260890"/>
            </a:xfrm>
          </p:grpSpPr>
          <p:pic>
            <p:nvPicPr>
              <p:cNvPr id="8" name="Imagen 7">
                <a:extLst>
                  <a:ext uri="{FF2B5EF4-FFF2-40B4-BE49-F238E27FC236}">
                    <a16:creationId xmlns:a16="http://schemas.microsoft.com/office/drawing/2014/main" id="{893BBE8B-0E52-A695-B065-B8B61D48640B}"/>
                  </a:ext>
                </a:extLst>
              </p:cNvPr>
              <p:cNvPicPr>
                <a:picLocks noChangeAspect="1"/>
              </p:cNvPicPr>
              <p:nvPr/>
            </p:nvPicPr>
            <p:blipFill>
              <a:blip r:embed="rId5"/>
              <a:stretch>
                <a:fillRect/>
              </a:stretch>
            </p:blipFill>
            <p:spPr>
              <a:xfrm>
                <a:off x="7152768" y="1972492"/>
                <a:ext cx="2197056" cy="1559815"/>
              </a:xfrm>
              <a:prstGeom prst="rect">
                <a:avLst/>
              </a:prstGeom>
            </p:spPr>
          </p:pic>
          <p:pic>
            <p:nvPicPr>
              <p:cNvPr id="9" name="Imagen 8">
                <a:extLst>
                  <a:ext uri="{FF2B5EF4-FFF2-40B4-BE49-F238E27FC236}">
                    <a16:creationId xmlns:a16="http://schemas.microsoft.com/office/drawing/2014/main" id="{DF4CE5D1-B362-878D-9AF6-C4D4D1B74CC9}"/>
                  </a:ext>
                </a:extLst>
              </p:cNvPr>
              <p:cNvPicPr>
                <a:picLocks noChangeAspect="1"/>
              </p:cNvPicPr>
              <p:nvPr/>
            </p:nvPicPr>
            <p:blipFill>
              <a:blip r:embed="rId6"/>
              <a:stretch>
                <a:fillRect/>
              </a:stretch>
            </p:blipFill>
            <p:spPr>
              <a:xfrm>
                <a:off x="8516812" y="3729205"/>
                <a:ext cx="3384399" cy="2481216"/>
              </a:xfrm>
              <a:prstGeom prst="rect">
                <a:avLst/>
              </a:prstGeom>
            </p:spPr>
          </p:pic>
          <p:pic>
            <p:nvPicPr>
              <p:cNvPr id="10" name="Imagen 9">
                <a:extLst>
                  <a:ext uri="{FF2B5EF4-FFF2-40B4-BE49-F238E27FC236}">
                    <a16:creationId xmlns:a16="http://schemas.microsoft.com/office/drawing/2014/main" id="{F2AB237D-F7B3-0937-EE10-28ADEB7445A9}"/>
                  </a:ext>
                </a:extLst>
              </p:cNvPr>
              <p:cNvPicPr>
                <a:picLocks noChangeAspect="1"/>
              </p:cNvPicPr>
              <p:nvPr/>
            </p:nvPicPr>
            <p:blipFill>
              <a:blip r:embed="rId7"/>
              <a:stretch>
                <a:fillRect/>
              </a:stretch>
            </p:blipFill>
            <p:spPr>
              <a:xfrm>
                <a:off x="9487255" y="1949531"/>
                <a:ext cx="1978132" cy="1434004"/>
              </a:xfrm>
              <a:prstGeom prst="rect">
                <a:avLst/>
              </a:prstGeom>
            </p:spPr>
          </p:pic>
        </p:grpSp>
        <p:pic>
          <p:nvPicPr>
            <p:cNvPr id="6" name="Imagen 5" descr="Interfaz de usuario gráfica, Aplicación&#10;&#10;Descripción generada automáticamente">
              <a:extLst>
                <a:ext uri="{FF2B5EF4-FFF2-40B4-BE49-F238E27FC236}">
                  <a16:creationId xmlns:a16="http://schemas.microsoft.com/office/drawing/2014/main" id="{A792D941-DD3D-DFCF-3E04-0167485CAFD7}"/>
                </a:ext>
              </a:extLst>
            </p:cNvPr>
            <p:cNvPicPr>
              <a:picLocks noChangeAspect="1"/>
            </p:cNvPicPr>
            <p:nvPr/>
          </p:nvPicPr>
          <p:blipFill rotWithShape="1">
            <a:blip r:embed="rId8">
              <a:clrChange>
                <a:clrFrom>
                  <a:srgbClr val="FDFDFD"/>
                </a:clrFrom>
                <a:clrTo>
                  <a:srgbClr val="FDFDFD">
                    <a:alpha val="0"/>
                  </a:srgbClr>
                </a:clrTo>
              </a:clrChange>
              <a:extLst>
                <a:ext uri="{28A0092B-C50C-407E-A947-70E740481C1C}">
                  <a14:useLocalDpi xmlns:a14="http://schemas.microsoft.com/office/drawing/2010/main" val="0"/>
                </a:ext>
              </a:extLst>
            </a:blip>
            <a:srcRect t="36341" b="37273"/>
            <a:stretch/>
          </p:blipFill>
          <p:spPr>
            <a:xfrm>
              <a:off x="4946609" y="673258"/>
              <a:ext cx="1526466" cy="402774"/>
            </a:xfrm>
            <a:prstGeom prst="rect">
              <a:avLst/>
            </a:prstGeom>
          </p:spPr>
        </p:pic>
      </p:grpSp>
    </p:spTree>
    <p:extLst>
      <p:ext uri="{BB962C8B-B14F-4D97-AF65-F5344CB8AC3E}">
        <p14:creationId xmlns:p14="http://schemas.microsoft.com/office/powerpoint/2010/main" val="164743703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amión de bomberos&#10;&#10;Descripción generada automáticamente con confianza baja">
            <a:extLst>
              <a:ext uri="{FF2B5EF4-FFF2-40B4-BE49-F238E27FC236}">
                <a16:creationId xmlns:a16="http://schemas.microsoft.com/office/drawing/2014/main" id="{1C122A41-8CE0-0006-5A9E-C31321586844}"/>
              </a:ext>
            </a:extLst>
          </p:cNvPr>
          <p:cNvPicPr>
            <a:picLocks noChangeAspect="1"/>
          </p:cNvPicPr>
          <p:nvPr/>
        </p:nvPicPr>
        <p:blipFill rotWithShape="1">
          <a:blip r:embed="rId3">
            <a:extLst>
              <a:ext uri="{28A0092B-C50C-407E-A947-70E740481C1C}">
                <a14:useLocalDpi xmlns:a14="http://schemas.microsoft.com/office/drawing/2010/main" val="0"/>
              </a:ext>
            </a:extLst>
          </a:blip>
          <a:srcRect t="24891"/>
          <a:stretch/>
        </p:blipFill>
        <p:spPr>
          <a:xfrm>
            <a:off x="-28456" y="-533401"/>
            <a:ext cx="12192000" cy="7391401"/>
          </a:xfrm>
          <a:prstGeom prst="rect">
            <a:avLst/>
          </a:prstGeom>
        </p:spPr>
      </p:pic>
      <p:pic>
        <p:nvPicPr>
          <p:cNvPr id="7" name="Imagen 6">
            <a:extLst>
              <a:ext uri="{FF2B5EF4-FFF2-40B4-BE49-F238E27FC236}">
                <a16:creationId xmlns:a16="http://schemas.microsoft.com/office/drawing/2014/main" id="{92B01A18-9AD6-486D-8DA2-D2EA4DE9532D}"/>
              </a:ext>
            </a:extLst>
          </p:cNvPr>
          <p:cNvPicPr>
            <a:picLocks noChangeAspect="1"/>
          </p:cNvPicPr>
          <p:nvPr/>
        </p:nvPicPr>
        <p:blipFill>
          <a:blip r:embed="rId4"/>
          <a:stretch>
            <a:fillRect/>
          </a:stretch>
        </p:blipFill>
        <p:spPr>
          <a:xfrm>
            <a:off x="-217776" y="-945396"/>
            <a:ext cx="3554022" cy="7803396"/>
          </a:xfrm>
          <a:prstGeom prst="rect">
            <a:avLst/>
          </a:prstGeom>
        </p:spPr>
      </p:pic>
      <p:pic>
        <p:nvPicPr>
          <p:cNvPr id="6" name="Imagen 5">
            <a:extLst>
              <a:ext uri="{FF2B5EF4-FFF2-40B4-BE49-F238E27FC236}">
                <a16:creationId xmlns:a16="http://schemas.microsoft.com/office/drawing/2014/main" id="{7A311BA2-11A9-4F58-001A-11BCEB2C9089}"/>
              </a:ext>
            </a:extLst>
          </p:cNvPr>
          <p:cNvPicPr>
            <a:picLocks noChangeAspect="1"/>
          </p:cNvPicPr>
          <p:nvPr/>
        </p:nvPicPr>
        <p:blipFill>
          <a:blip r:embed="rId5"/>
          <a:stretch>
            <a:fillRect/>
          </a:stretch>
        </p:blipFill>
        <p:spPr>
          <a:xfrm>
            <a:off x="2796082" y="-930028"/>
            <a:ext cx="9364268" cy="3383573"/>
          </a:xfrm>
          <a:prstGeom prst="rect">
            <a:avLst/>
          </a:prstGeom>
        </p:spPr>
      </p:pic>
      <p:pic>
        <p:nvPicPr>
          <p:cNvPr id="5" name="Imagen 4">
            <a:extLst>
              <a:ext uri="{FF2B5EF4-FFF2-40B4-BE49-F238E27FC236}">
                <a16:creationId xmlns:a16="http://schemas.microsoft.com/office/drawing/2014/main" id="{EB4AE8E0-788D-A744-9795-AB423289FD96}"/>
              </a:ext>
            </a:extLst>
          </p:cNvPr>
          <p:cNvPicPr>
            <a:picLocks noChangeAspect="1"/>
          </p:cNvPicPr>
          <p:nvPr/>
        </p:nvPicPr>
        <p:blipFill>
          <a:blip r:embed="rId6"/>
          <a:stretch>
            <a:fillRect/>
          </a:stretch>
        </p:blipFill>
        <p:spPr>
          <a:xfrm>
            <a:off x="4353674" y="2264353"/>
            <a:ext cx="6971636" cy="3720190"/>
          </a:xfrm>
          <a:prstGeom prst="rect">
            <a:avLst/>
          </a:prstGeom>
          <a:solidFill>
            <a:schemeClr val="bg1"/>
          </a:solidFill>
          <a:ln>
            <a:noFill/>
          </a:ln>
          <a:effectLst>
            <a:outerShdw blurRad="292100" dist="139700" dir="2700000" algn="tl" rotWithShape="0">
              <a:srgbClr val="333333">
                <a:alpha val="65000"/>
              </a:srgbClr>
            </a:outerShdw>
          </a:effectLst>
        </p:spPr>
      </p:pic>
      <p:pic>
        <p:nvPicPr>
          <p:cNvPr id="8" name="Imagen 7">
            <a:extLst>
              <a:ext uri="{FF2B5EF4-FFF2-40B4-BE49-F238E27FC236}">
                <a16:creationId xmlns:a16="http://schemas.microsoft.com/office/drawing/2014/main" id="{23B5A246-556A-11C9-328B-B67F13E0DA02}"/>
              </a:ext>
            </a:extLst>
          </p:cNvPr>
          <p:cNvPicPr>
            <a:picLocks noChangeAspect="1"/>
          </p:cNvPicPr>
          <p:nvPr/>
        </p:nvPicPr>
        <p:blipFill>
          <a:blip r:embed="rId7"/>
          <a:srcRect l="8928" t="22555" r="10823" b="19987"/>
          <a:stretch/>
        </p:blipFill>
        <p:spPr>
          <a:xfrm>
            <a:off x="-132153" y="2224091"/>
            <a:ext cx="12192000" cy="3800714"/>
          </a:xfrm>
          <a:prstGeom prst="rect">
            <a:avLst/>
          </a:prstGeom>
        </p:spPr>
      </p:pic>
    </p:spTree>
    <p:extLst>
      <p:ext uri="{BB962C8B-B14F-4D97-AF65-F5344CB8AC3E}">
        <p14:creationId xmlns:p14="http://schemas.microsoft.com/office/powerpoint/2010/main" val="134669330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2013 - Tema de 2022">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1517</TotalTime>
  <Words>639</Words>
  <Application>Microsoft Office PowerPoint</Application>
  <PresentationFormat>Panorámica</PresentationFormat>
  <Paragraphs>75</Paragraphs>
  <Slides>20</Slides>
  <Notes>7</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20</vt:i4>
      </vt:variant>
    </vt:vector>
  </HeadingPairs>
  <TitlesOfParts>
    <vt:vector size="30" baseType="lpstr">
      <vt:lpstr>Abadi</vt:lpstr>
      <vt:lpstr>ADLaM Display</vt:lpstr>
      <vt:lpstr>Aptos</vt:lpstr>
      <vt:lpstr>Aptos Display</vt:lpstr>
      <vt:lpstr>Arial</vt:lpstr>
      <vt:lpstr>Calibri</vt:lpstr>
      <vt:lpstr>Calibri Light</vt:lpstr>
      <vt:lpstr>Tw Cen MT</vt:lpstr>
      <vt:lpstr>Tema de Office</vt:lpstr>
      <vt:lpstr>Office 2013 - Tema de 2022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Virginia Cabrera</dc:creator>
  <cp:lastModifiedBy>Virginia Cabrera</cp:lastModifiedBy>
  <cp:revision>2</cp:revision>
  <dcterms:created xsi:type="dcterms:W3CDTF">2024-10-04T12:15:32Z</dcterms:created>
  <dcterms:modified xsi:type="dcterms:W3CDTF">2024-10-10T08:40:07Z</dcterms:modified>
</cp:coreProperties>
</file>